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4" r:id="rId1"/>
  </p:sldMasterIdLst>
  <p:notesMasterIdLst>
    <p:notesMasterId r:id="rId9"/>
  </p:notesMasterIdLst>
  <p:sldIdLst>
    <p:sldId id="263" r:id="rId2"/>
    <p:sldId id="257" r:id="rId3"/>
    <p:sldId id="256" r:id="rId4"/>
    <p:sldId id="258" r:id="rId5"/>
    <p:sldId id="261" r:id="rId6"/>
    <p:sldId id="260" r:id="rId7"/>
    <p:sldId id="259" r:id="rId8"/>
  </p:sldIdLst>
  <p:sldSz cx="12192000" cy="6858000"/>
  <p:notesSz cx="6797675" cy="9926638"/>
  <p:embeddedFontLst>
    <p:embeddedFont>
      <p:font typeface="Noto Sans" panose="020B0502040504020204" pitchFamily="34" charset="0"/>
      <p:regular r:id="rId10"/>
      <p:bold r:id="rId11"/>
      <p:italic r:id="rId12"/>
      <p:boldItalic r:id="rId13"/>
    </p:embeddedFont>
    <p:embeddedFont>
      <p:font typeface="Noto Serif" panose="02020600060500020200" pitchFamily="18" charset="0"/>
      <p:regular r:id="rId14"/>
      <p:bold r:id="rId15"/>
      <p:italic r:id="rId16"/>
      <p:boldItalic r:id="rId17"/>
    </p:embeddedFont>
    <p:embeddedFont>
      <p:font typeface="Oswald Medium" pitchFamily="2" charset="0"/>
      <p:regular r:id="rId18"/>
      <p:bold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5" d="100"/>
          <a:sy n="155" d="100"/>
        </p:scale>
        <p:origin x="404" y="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microsoft.com/office/2016/11/relationships/changesInfo" Target="changesInfos/changesInfo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 Chéhab" userId="ffa11e10dcae9352" providerId="LiveId" clId="{C7672BF7-27C7-4022-BE72-709CDBF29649}"/>
    <pc:docChg chg="addSld delSld">
      <pc:chgData name="Marc Chéhab" userId="ffa11e10dcae9352" providerId="LiveId" clId="{C7672BF7-27C7-4022-BE72-709CDBF29649}" dt="2023-03-14T08:11:18.905" v="1" actId="680"/>
      <pc:docMkLst>
        <pc:docMk/>
      </pc:docMkLst>
      <pc:sldChg chg="new">
        <pc:chgData name="Marc Chéhab" userId="ffa11e10dcae9352" providerId="LiveId" clId="{C7672BF7-27C7-4022-BE72-709CDBF29649}" dt="2023-03-14T08:11:18.905" v="1" actId="680"/>
        <pc:sldMkLst>
          <pc:docMk/>
          <pc:sldMk cId="484158731" sldId="256"/>
        </pc:sldMkLst>
      </pc:sldChg>
      <pc:sldChg chg="del">
        <pc:chgData name="Marc Chéhab" userId="ffa11e10dcae9352" providerId="LiveId" clId="{C7672BF7-27C7-4022-BE72-709CDBF29649}" dt="2023-03-14T08:11:17.589" v="0" actId="47"/>
        <pc:sldMkLst>
          <pc:docMk/>
          <pc:sldMk cId="2731247413" sldId="257"/>
        </pc:sldMkLst>
      </pc:sldChg>
      <pc:sldChg chg="del">
        <pc:chgData name="Marc Chéhab" userId="ffa11e10dcae9352" providerId="LiveId" clId="{C7672BF7-27C7-4022-BE72-709CDBF29649}" dt="2023-03-14T08:11:17.589" v="0" actId="47"/>
        <pc:sldMkLst>
          <pc:docMk/>
          <pc:sldMk cId="1915952770" sldId="258"/>
        </pc:sldMkLst>
      </pc:sldChg>
      <pc:sldChg chg="del">
        <pc:chgData name="Marc Chéhab" userId="ffa11e10dcae9352" providerId="LiveId" clId="{C7672BF7-27C7-4022-BE72-709CDBF29649}" dt="2023-03-14T08:11:17.589" v="0" actId="47"/>
        <pc:sldMkLst>
          <pc:docMk/>
          <pc:sldMk cId="1706413985" sldId="259"/>
        </pc:sldMkLst>
      </pc:sldChg>
      <pc:sldChg chg="del">
        <pc:chgData name="Marc Chéhab" userId="ffa11e10dcae9352" providerId="LiveId" clId="{C7672BF7-27C7-4022-BE72-709CDBF29649}" dt="2023-03-14T08:11:17.589" v="0" actId="47"/>
        <pc:sldMkLst>
          <pc:docMk/>
          <pc:sldMk cId="2662405155" sldId="260"/>
        </pc:sldMkLst>
      </pc:sldChg>
      <pc:sldChg chg="del">
        <pc:chgData name="Marc Chéhab" userId="ffa11e10dcae9352" providerId="LiveId" clId="{C7672BF7-27C7-4022-BE72-709CDBF29649}" dt="2023-03-14T08:11:17.589" v="0" actId="47"/>
        <pc:sldMkLst>
          <pc:docMk/>
          <pc:sldMk cId="3100362431" sldId="261"/>
        </pc:sldMkLst>
      </pc:sldChg>
      <pc:sldChg chg="del">
        <pc:chgData name="Marc Chéhab" userId="ffa11e10dcae9352" providerId="LiveId" clId="{C7672BF7-27C7-4022-BE72-709CDBF29649}" dt="2023-03-14T08:11:17.589" v="0" actId="47"/>
        <pc:sldMkLst>
          <pc:docMk/>
          <pc:sldMk cId="0" sldId="262"/>
        </pc:sldMkLst>
      </pc:sldChg>
      <pc:sldChg chg="del">
        <pc:chgData name="Marc Chéhab" userId="ffa11e10dcae9352" providerId="LiveId" clId="{C7672BF7-27C7-4022-BE72-709CDBF29649}" dt="2023-03-14T08:11:17.589" v="0" actId="47"/>
        <pc:sldMkLst>
          <pc:docMk/>
          <pc:sldMk cId="3034575692" sldId="263"/>
        </pc:sldMkLst>
      </pc:sldChg>
      <pc:sldMasterChg chg="delSldLayout">
        <pc:chgData name="Marc Chéhab" userId="ffa11e10dcae9352" providerId="LiveId" clId="{C7672BF7-27C7-4022-BE72-709CDBF29649}" dt="2023-03-14T08:11:17.589" v="0" actId="47"/>
        <pc:sldMasterMkLst>
          <pc:docMk/>
          <pc:sldMasterMk cId="0" sldId="2147483654"/>
        </pc:sldMasterMkLst>
        <pc:sldLayoutChg chg="del">
          <pc:chgData name="Marc Chéhab" userId="ffa11e10dcae9352" providerId="LiveId" clId="{C7672BF7-27C7-4022-BE72-709CDBF29649}" dt="2023-03-14T08:11:17.589" v="0" actId="47"/>
          <pc:sldLayoutMkLst>
            <pc:docMk/>
            <pc:sldMasterMk cId="0" sldId="2147483654"/>
            <pc:sldLayoutMk cId="0" sldId="2147483648"/>
          </pc:sldLayoutMkLst>
        </pc:sldLayoutChg>
        <pc:sldLayoutChg chg="del">
          <pc:chgData name="Marc Chéhab" userId="ffa11e10dcae9352" providerId="LiveId" clId="{C7672BF7-27C7-4022-BE72-709CDBF29649}" dt="2023-03-14T08:11:17.589" v="0" actId="47"/>
          <pc:sldLayoutMkLst>
            <pc:docMk/>
            <pc:sldMasterMk cId="0" sldId="2147483654"/>
            <pc:sldLayoutMk cId="0" sldId="2147483649"/>
          </pc:sldLayoutMkLst>
        </pc:sldLayoutChg>
        <pc:sldLayoutChg chg="del">
          <pc:chgData name="Marc Chéhab" userId="ffa11e10dcae9352" providerId="LiveId" clId="{C7672BF7-27C7-4022-BE72-709CDBF29649}" dt="2023-03-14T08:11:17.589" v="0" actId="47"/>
          <pc:sldLayoutMkLst>
            <pc:docMk/>
            <pc:sldMasterMk cId="0" sldId="2147483654"/>
            <pc:sldLayoutMk cId="0" sldId="2147483650"/>
          </pc:sldLayoutMkLst>
        </pc:sldLayoutChg>
        <pc:sldLayoutChg chg="del">
          <pc:chgData name="Marc Chéhab" userId="ffa11e10dcae9352" providerId="LiveId" clId="{C7672BF7-27C7-4022-BE72-709CDBF29649}" dt="2023-03-14T08:11:17.589" v="0" actId="47"/>
          <pc:sldLayoutMkLst>
            <pc:docMk/>
            <pc:sldMasterMk cId="0" sldId="2147483654"/>
            <pc:sldLayoutMk cId="0" sldId="2147483652"/>
          </pc:sldLayoutMkLst>
        </pc:sldLayoutChg>
      </pc:sldMasterChg>
    </pc:docChg>
  </pc:docChgLst>
  <pc:docChgLst>
    <pc:chgData name="Marc Chéhab" userId="ffa11e10dcae9352" providerId="LiveId" clId="{B4778A42-DE5D-4E7E-A675-6674A7EE36FF}"/>
    <pc:docChg chg="undo custSel addSld delSld modSld sldOrd modMainMaster">
      <pc:chgData name="Marc Chéhab" userId="ffa11e10dcae9352" providerId="LiveId" clId="{B4778A42-DE5D-4E7E-A675-6674A7EE36FF}" dt="2023-03-15T18:14:33.598" v="1460" actId="1076"/>
      <pc:docMkLst>
        <pc:docMk/>
      </pc:docMkLst>
      <pc:sldChg chg="addSp delSp modSp mod ord modTransition">
        <pc:chgData name="Marc Chéhab" userId="ffa11e10dcae9352" providerId="LiveId" clId="{B4778A42-DE5D-4E7E-A675-6674A7EE36FF}" dt="2023-03-14T10:26:30.833" v="863" actId="14100"/>
        <pc:sldMkLst>
          <pc:docMk/>
          <pc:sldMk cId="484158731" sldId="256"/>
        </pc:sldMkLst>
        <pc:spChg chg="mod">
          <ac:chgData name="Marc Chéhab" userId="ffa11e10dcae9352" providerId="LiveId" clId="{B4778A42-DE5D-4E7E-A675-6674A7EE36FF}" dt="2023-03-14T10:26:30.833" v="863" actId="14100"/>
          <ac:spMkLst>
            <pc:docMk/>
            <pc:sldMk cId="484158731" sldId="256"/>
            <ac:spMk id="2" creationId="{92C77BDF-24A9-399C-F304-9B8BB5B7559B}"/>
          </ac:spMkLst>
        </pc:spChg>
        <pc:spChg chg="del">
          <ac:chgData name="Marc Chéhab" userId="ffa11e10dcae9352" providerId="LiveId" clId="{B4778A42-DE5D-4E7E-A675-6674A7EE36FF}" dt="2023-03-14T09:14:41.536" v="68" actId="478"/>
          <ac:spMkLst>
            <pc:docMk/>
            <pc:sldMk cId="484158731" sldId="256"/>
            <ac:spMk id="3" creationId="{44ED26C5-CF14-42F5-29F4-0F7E5EBC2811}"/>
          </ac:spMkLst>
        </pc:spChg>
        <pc:spChg chg="add mod">
          <ac:chgData name="Marc Chéhab" userId="ffa11e10dcae9352" providerId="LiveId" clId="{B4778A42-DE5D-4E7E-A675-6674A7EE36FF}" dt="2023-03-14T09:17:56.808" v="93" actId="14100"/>
          <ac:spMkLst>
            <pc:docMk/>
            <pc:sldMk cId="484158731" sldId="256"/>
            <ac:spMk id="3" creationId="{58DB9D44-D1C3-E3E9-9A1E-0BCCEBBE36E4}"/>
          </ac:spMkLst>
        </pc:spChg>
        <pc:spChg chg="del">
          <ac:chgData name="Marc Chéhab" userId="ffa11e10dcae9352" providerId="LiveId" clId="{B4778A42-DE5D-4E7E-A675-6674A7EE36FF}" dt="2023-03-14T09:14:42.272" v="69" actId="478"/>
          <ac:spMkLst>
            <pc:docMk/>
            <pc:sldMk cId="484158731" sldId="256"/>
            <ac:spMk id="4" creationId="{8C7A6304-00DB-C0E4-B225-01DBB14F9BCD}"/>
          </ac:spMkLst>
        </pc:spChg>
        <pc:spChg chg="add del">
          <ac:chgData name="Marc Chéhab" userId="ffa11e10dcae9352" providerId="LiveId" clId="{B4778A42-DE5D-4E7E-A675-6674A7EE36FF}" dt="2023-03-14T08:09:15.684" v="29" actId="22"/>
          <ac:spMkLst>
            <pc:docMk/>
            <pc:sldMk cId="484158731" sldId="256"/>
            <ac:spMk id="6" creationId="{3BDBBC54-761D-5FC1-599D-956056B6CE5D}"/>
          </ac:spMkLst>
        </pc:spChg>
        <pc:spChg chg="add del mod">
          <ac:chgData name="Marc Chéhab" userId="ffa11e10dcae9352" providerId="LiveId" clId="{B4778A42-DE5D-4E7E-A675-6674A7EE36FF}" dt="2023-03-14T08:09:44.310" v="32" actId="478"/>
          <ac:spMkLst>
            <pc:docMk/>
            <pc:sldMk cId="484158731" sldId="256"/>
            <ac:spMk id="8" creationId="{D3FD4E19-4990-4B36-CF57-A4320709848C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9" creationId="{C4C59319-E89A-4915-9272-7557ACE812C2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10" creationId="{6831C98B-EE06-1F5E-8D61-D3584589821C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11" creationId="{2007D121-FB66-D8F6-1CF2-D42D5DDD28CF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12" creationId="{5E6B36E4-B8FC-4DD3-4EF7-EFFBC0E183B7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13" creationId="{CF57C532-2C5C-27FF-13F7-E581ACACE4F0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14" creationId="{2B4D8FDD-C36C-3877-72BD-868BEB99DF8F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15" creationId="{22F652EE-ED99-3AE7-3643-54ED0436F858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16" creationId="{37B577C2-2A4C-B4CD-87CC-B1F03EF39720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17" creationId="{F1F87940-9BAE-41E3-FE18-7766A0DE6317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19" creationId="{FE6892F8-42CD-5ADA-C90B-7594EAAE3F33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20" creationId="{02D9D865-036F-03D5-D2A2-465EB5FCE76B}"/>
          </ac:spMkLst>
        </pc:spChg>
        <pc:spChg chg="add mod">
          <ac:chgData name="Marc Chéhab" userId="ffa11e10dcae9352" providerId="LiveId" clId="{B4778A42-DE5D-4E7E-A675-6674A7EE36FF}" dt="2023-03-14T09:24:18.538" v="148" actId="1076"/>
          <ac:spMkLst>
            <pc:docMk/>
            <pc:sldMk cId="484158731" sldId="256"/>
            <ac:spMk id="21" creationId="{C0146FD4-F0B2-4176-A7A3-C52A823608C6}"/>
          </ac:spMkLst>
        </pc:spChg>
        <pc:picChg chg="add mod modCrop">
          <ac:chgData name="Marc Chéhab" userId="ffa11e10dcae9352" providerId="LiveId" clId="{B4778A42-DE5D-4E7E-A675-6674A7EE36FF}" dt="2023-03-14T09:24:18.538" v="148" actId="1076"/>
          <ac:picMkLst>
            <pc:docMk/>
            <pc:sldMk cId="484158731" sldId="256"/>
            <ac:picMk id="5" creationId="{90C1C501-A5CF-EC09-83F3-38B89A699454}"/>
          </ac:picMkLst>
        </pc:picChg>
        <pc:picChg chg="add mod modCrop">
          <ac:chgData name="Marc Chéhab" userId="ffa11e10dcae9352" providerId="LiveId" clId="{B4778A42-DE5D-4E7E-A675-6674A7EE36FF}" dt="2023-03-14T10:13:48.501" v="809"/>
          <ac:picMkLst>
            <pc:docMk/>
            <pc:sldMk cId="484158731" sldId="256"/>
            <ac:picMk id="6" creationId="{88D83FCF-F25F-D46D-308F-2FD4D7CC0703}"/>
          </ac:picMkLst>
        </pc:picChg>
        <pc:picChg chg="add mod modCrop">
          <ac:chgData name="Marc Chéhab" userId="ffa11e10dcae9352" providerId="LiveId" clId="{B4778A42-DE5D-4E7E-A675-6674A7EE36FF}" dt="2023-03-14T09:24:18.538" v="148" actId="1076"/>
          <ac:picMkLst>
            <pc:docMk/>
            <pc:sldMk cId="484158731" sldId="256"/>
            <ac:picMk id="7" creationId="{56DD9FFB-25CF-F8C1-1DFD-B3ABC951273E}"/>
          </ac:picMkLst>
        </pc:picChg>
        <pc:picChg chg="add mod modCrop">
          <ac:chgData name="Marc Chéhab" userId="ffa11e10dcae9352" providerId="LiveId" clId="{B4778A42-DE5D-4E7E-A675-6674A7EE36FF}" dt="2023-03-14T09:24:18.538" v="148" actId="1076"/>
          <ac:picMkLst>
            <pc:docMk/>
            <pc:sldMk cId="484158731" sldId="256"/>
            <ac:picMk id="8" creationId="{D19CADC8-33F0-2C5D-A2AB-D75C29DFC2E0}"/>
          </ac:picMkLst>
        </pc:picChg>
        <pc:picChg chg="add mod modCrop">
          <ac:chgData name="Marc Chéhab" userId="ffa11e10dcae9352" providerId="LiveId" clId="{B4778A42-DE5D-4E7E-A675-6674A7EE36FF}" dt="2023-03-14T09:24:18.538" v="148" actId="1076"/>
          <ac:picMkLst>
            <pc:docMk/>
            <pc:sldMk cId="484158731" sldId="256"/>
            <ac:picMk id="18" creationId="{55E9E237-374B-AAA1-135C-D83A4FBBEBAD}"/>
          </ac:picMkLst>
        </pc:picChg>
      </pc:sldChg>
      <pc:sldChg chg="new del">
        <pc:chgData name="Marc Chéhab" userId="ffa11e10dcae9352" providerId="LiveId" clId="{B4778A42-DE5D-4E7E-A675-6674A7EE36FF}" dt="2023-03-14T09:32:45.374" v="152" actId="47"/>
        <pc:sldMkLst>
          <pc:docMk/>
          <pc:sldMk cId="529718161" sldId="257"/>
        </pc:sldMkLst>
      </pc:sldChg>
      <pc:sldChg chg="addSp delSp modSp mod modTransition">
        <pc:chgData name="Marc Chéhab" userId="ffa11e10dcae9352" providerId="LiveId" clId="{B4778A42-DE5D-4E7E-A675-6674A7EE36FF}" dt="2023-03-15T18:00:50.353" v="1322" actId="1076"/>
        <pc:sldMkLst>
          <pc:docMk/>
          <pc:sldMk cId="2731247413" sldId="257"/>
        </pc:sldMkLst>
        <pc:spChg chg="mod">
          <ac:chgData name="Marc Chéhab" userId="ffa11e10dcae9352" providerId="LiveId" clId="{B4778A42-DE5D-4E7E-A675-6674A7EE36FF}" dt="2023-03-14T09:57:11.975" v="515" actId="20577"/>
          <ac:spMkLst>
            <pc:docMk/>
            <pc:sldMk cId="2731247413" sldId="257"/>
            <ac:spMk id="2" creationId="{70CBCDF7-CB0E-4EF6-436B-4296500E7155}"/>
          </ac:spMkLst>
        </pc:spChg>
        <pc:spChg chg="del">
          <ac:chgData name="Marc Chéhab" userId="ffa11e10dcae9352" providerId="LiveId" clId="{B4778A42-DE5D-4E7E-A675-6674A7EE36FF}" dt="2023-03-14T09:33:15.989" v="185" actId="478"/>
          <ac:spMkLst>
            <pc:docMk/>
            <pc:sldMk cId="2731247413" sldId="257"/>
            <ac:spMk id="3" creationId="{9EDFCBEE-1C72-270D-8285-4FF62E3BF85F}"/>
          </ac:spMkLst>
        </pc:spChg>
        <pc:spChg chg="add mod">
          <ac:chgData name="Marc Chéhab" userId="ffa11e10dcae9352" providerId="LiveId" clId="{B4778A42-DE5D-4E7E-A675-6674A7EE36FF}" dt="2023-03-15T18:00:03.408" v="1301" actId="1076"/>
          <ac:spMkLst>
            <pc:docMk/>
            <pc:sldMk cId="2731247413" sldId="257"/>
            <ac:spMk id="3" creationId="{A29E8E31-C743-A3BE-6D2C-A0EFA7863899}"/>
          </ac:spMkLst>
        </pc:spChg>
        <pc:spChg chg="del">
          <ac:chgData name="Marc Chéhab" userId="ffa11e10dcae9352" providerId="LiveId" clId="{B4778A42-DE5D-4E7E-A675-6674A7EE36FF}" dt="2023-03-14T09:33:17.322" v="186" actId="478"/>
          <ac:spMkLst>
            <pc:docMk/>
            <pc:sldMk cId="2731247413" sldId="257"/>
            <ac:spMk id="4" creationId="{C4F465C7-33CB-B1B2-ADBD-D111944A4D05}"/>
          </ac:spMkLst>
        </pc:spChg>
        <pc:spChg chg="add del mod">
          <ac:chgData name="Marc Chéhab" userId="ffa11e10dcae9352" providerId="LiveId" clId="{B4778A42-DE5D-4E7E-A675-6674A7EE36FF}" dt="2023-03-14T09:49:50.396" v="328" actId="478"/>
          <ac:spMkLst>
            <pc:docMk/>
            <pc:sldMk cId="2731247413" sldId="257"/>
            <ac:spMk id="4" creationId="{DBB04B8E-7F57-862B-21B1-3F023B8DAB74}"/>
          </ac:spMkLst>
        </pc:spChg>
        <pc:spChg chg="mod">
          <ac:chgData name="Marc Chéhab" userId="ffa11e10dcae9352" providerId="LiveId" clId="{B4778A42-DE5D-4E7E-A675-6674A7EE36FF}" dt="2023-03-14T10:11:05.147" v="789" actId="1076"/>
          <ac:spMkLst>
            <pc:docMk/>
            <pc:sldMk cId="2731247413" sldId="257"/>
            <ac:spMk id="5" creationId="{F74CC37D-433D-2465-2C5D-121D33A1456D}"/>
          </ac:spMkLst>
        </pc:spChg>
        <pc:spChg chg="add mod">
          <ac:chgData name="Marc Chéhab" userId="ffa11e10dcae9352" providerId="LiveId" clId="{B4778A42-DE5D-4E7E-A675-6674A7EE36FF}" dt="2023-03-15T18:00:03.408" v="1301" actId="1076"/>
          <ac:spMkLst>
            <pc:docMk/>
            <pc:sldMk cId="2731247413" sldId="257"/>
            <ac:spMk id="6" creationId="{BE30E927-ADF0-4050-520B-83D873250617}"/>
          </ac:spMkLst>
        </pc:spChg>
        <pc:spChg chg="add mod">
          <ac:chgData name="Marc Chéhab" userId="ffa11e10dcae9352" providerId="LiveId" clId="{B4778A42-DE5D-4E7E-A675-6674A7EE36FF}" dt="2023-03-15T18:00:04.330" v="1310" actId="1076"/>
          <ac:spMkLst>
            <pc:docMk/>
            <pc:sldMk cId="2731247413" sldId="257"/>
            <ac:spMk id="7" creationId="{D6F6B5C8-4B86-9F7F-152D-206CDA11A41C}"/>
          </ac:spMkLst>
        </pc:spChg>
        <pc:spChg chg="add mod">
          <ac:chgData name="Marc Chéhab" userId="ffa11e10dcae9352" providerId="LiveId" clId="{B4778A42-DE5D-4E7E-A675-6674A7EE36FF}" dt="2023-03-15T18:00:04.330" v="1310" actId="1076"/>
          <ac:spMkLst>
            <pc:docMk/>
            <pc:sldMk cId="2731247413" sldId="257"/>
            <ac:spMk id="8" creationId="{68543BE5-8228-F9F4-6199-43E34AE6FF90}"/>
          </ac:spMkLst>
        </pc:spChg>
        <pc:spChg chg="add del mod">
          <ac:chgData name="Marc Chéhab" userId="ffa11e10dcae9352" providerId="LiveId" clId="{B4778A42-DE5D-4E7E-A675-6674A7EE36FF}" dt="2023-03-15T18:00:03.486" v="1303"/>
          <ac:spMkLst>
            <pc:docMk/>
            <pc:sldMk cId="2731247413" sldId="257"/>
            <ac:spMk id="11" creationId="{47E0A436-4C2C-FBEA-BB49-4A1108E35F7E}"/>
          </ac:spMkLst>
        </pc:spChg>
        <pc:spChg chg="add mod">
          <ac:chgData name="Marc Chéhab" userId="ffa11e10dcae9352" providerId="LiveId" clId="{B4778A42-DE5D-4E7E-A675-6674A7EE36FF}" dt="2023-03-15T18:00:02.776" v="1296" actId="1076"/>
          <ac:spMkLst>
            <pc:docMk/>
            <pc:sldMk cId="2731247413" sldId="257"/>
            <ac:spMk id="13" creationId="{828EC805-2AFB-1291-FBC4-459E24F40CC0}"/>
          </ac:spMkLst>
        </pc:spChg>
        <pc:spChg chg="add mod">
          <ac:chgData name="Marc Chéhab" userId="ffa11e10dcae9352" providerId="LiveId" clId="{B4778A42-DE5D-4E7E-A675-6674A7EE36FF}" dt="2023-03-15T18:00:02.776" v="1296" actId="1076"/>
          <ac:spMkLst>
            <pc:docMk/>
            <pc:sldMk cId="2731247413" sldId="257"/>
            <ac:spMk id="14" creationId="{D6E75746-7E2A-9E65-2A7B-0DFEA1665548}"/>
          </ac:spMkLst>
        </pc:spChg>
        <pc:spChg chg="add mod">
          <ac:chgData name="Marc Chéhab" userId="ffa11e10dcae9352" providerId="LiveId" clId="{B4778A42-DE5D-4E7E-A675-6674A7EE36FF}" dt="2023-03-15T18:00:03.549" v="1305" actId="1076"/>
          <ac:spMkLst>
            <pc:docMk/>
            <pc:sldMk cId="2731247413" sldId="257"/>
            <ac:spMk id="16" creationId="{EF9B54D6-F595-6F40-166A-22A4A0866E23}"/>
          </ac:spMkLst>
        </pc:spChg>
        <pc:spChg chg="add del mod">
          <ac:chgData name="Marc Chéhab" userId="ffa11e10dcae9352" providerId="LiveId" clId="{B4778A42-DE5D-4E7E-A675-6674A7EE36FF}" dt="2023-03-15T18:00:03.486" v="1303"/>
          <ac:spMkLst>
            <pc:docMk/>
            <pc:sldMk cId="2731247413" sldId="257"/>
            <ac:spMk id="17" creationId="{FA8E4D8C-69A0-75AA-DD9A-0442DD5A3915}"/>
          </ac:spMkLst>
        </pc:spChg>
        <pc:spChg chg="add del mod">
          <ac:chgData name="Marc Chéhab" userId="ffa11e10dcae9352" providerId="LiveId" clId="{B4778A42-DE5D-4E7E-A675-6674A7EE36FF}" dt="2023-03-14T09:56:30.003" v="496" actId="478"/>
          <ac:spMkLst>
            <pc:docMk/>
            <pc:sldMk cId="2731247413" sldId="257"/>
            <ac:spMk id="18" creationId="{0174BB82-428E-4166-519B-60269ACC92B6}"/>
          </ac:spMkLst>
        </pc:spChg>
        <pc:spChg chg="add mod">
          <ac:chgData name="Marc Chéhab" userId="ffa11e10dcae9352" providerId="LiveId" clId="{B4778A42-DE5D-4E7E-A675-6674A7EE36FF}" dt="2023-03-15T18:00:37.832" v="1319" actId="1076"/>
          <ac:spMkLst>
            <pc:docMk/>
            <pc:sldMk cId="2731247413" sldId="257"/>
            <ac:spMk id="22" creationId="{73C22872-592E-EE8C-45EC-F572DF1B51C9}"/>
          </ac:spMkLst>
        </pc:spChg>
        <pc:spChg chg="add mod">
          <ac:chgData name="Marc Chéhab" userId="ffa11e10dcae9352" providerId="LiveId" clId="{B4778A42-DE5D-4E7E-A675-6674A7EE36FF}" dt="2023-03-15T18:00:37.832" v="1319" actId="1076"/>
          <ac:spMkLst>
            <pc:docMk/>
            <pc:sldMk cId="2731247413" sldId="257"/>
            <ac:spMk id="23" creationId="{623DE166-97FB-13F3-23F5-F119DA2C4116}"/>
          </ac:spMkLst>
        </pc:spChg>
        <pc:spChg chg="add mod">
          <ac:chgData name="Marc Chéhab" userId="ffa11e10dcae9352" providerId="LiveId" clId="{B4778A42-DE5D-4E7E-A675-6674A7EE36FF}" dt="2023-03-15T18:00:30.350" v="1318" actId="1076"/>
          <ac:spMkLst>
            <pc:docMk/>
            <pc:sldMk cId="2731247413" sldId="257"/>
            <ac:spMk id="25" creationId="{C6002F2C-7329-E692-F47D-EE3D165608D2}"/>
          </ac:spMkLst>
        </pc:spChg>
        <pc:spChg chg="add mod">
          <ac:chgData name="Marc Chéhab" userId="ffa11e10dcae9352" providerId="LiveId" clId="{B4778A42-DE5D-4E7E-A675-6674A7EE36FF}" dt="2023-03-15T18:00:43.446" v="1320" actId="1076"/>
          <ac:spMkLst>
            <pc:docMk/>
            <pc:sldMk cId="2731247413" sldId="257"/>
            <ac:spMk id="26" creationId="{378916D4-7A90-B660-761D-90213D9DE082}"/>
          </ac:spMkLst>
        </pc:spChg>
        <pc:spChg chg="add mod">
          <ac:chgData name="Marc Chéhab" userId="ffa11e10dcae9352" providerId="LiveId" clId="{B4778A42-DE5D-4E7E-A675-6674A7EE36FF}" dt="2023-03-15T18:00:43.446" v="1320" actId="1076"/>
          <ac:spMkLst>
            <pc:docMk/>
            <pc:sldMk cId="2731247413" sldId="257"/>
            <ac:spMk id="27" creationId="{87B9E9CD-895B-408A-8D2C-0881EEE0C02F}"/>
          </ac:spMkLst>
        </pc:spChg>
        <pc:spChg chg="add mod">
          <ac:chgData name="Marc Chéhab" userId="ffa11e10dcae9352" providerId="LiveId" clId="{B4778A42-DE5D-4E7E-A675-6674A7EE36FF}" dt="2023-03-15T18:00:37.832" v="1319" actId="1076"/>
          <ac:spMkLst>
            <pc:docMk/>
            <pc:sldMk cId="2731247413" sldId="257"/>
            <ac:spMk id="29" creationId="{15C6EB6C-BD78-4C01-6F2B-9A69E42E62F6}"/>
          </ac:spMkLst>
        </pc:spChg>
        <pc:spChg chg="add mod">
          <ac:chgData name="Marc Chéhab" userId="ffa11e10dcae9352" providerId="LiveId" clId="{B4778A42-DE5D-4E7E-A675-6674A7EE36FF}" dt="2023-03-14T10:11:58.011" v="794" actId="20577"/>
          <ac:spMkLst>
            <pc:docMk/>
            <pc:sldMk cId="2731247413" sldId="257"/>
            <ac:spMk id="30" creationId="{B43BAA10-9586-CC2F-06DC-2D7241CA27EA}"/>
          </ac:spMkLst>
        </pc:spChg>
        <pc:spChg chg="add mod">
          <ac:chgData name="Marc Chéhab" userId="ffa11e10dcae9352" providerId="LiveId" clId="{B4778A42-DE5D-4E7E-A675-6674A7EE36FF}" dt="2023-03-14T10:16:56.844" v="858" actId="6549"/>
          <ac:spMkLst>
            <pc:docMk/>
            <pc:sldMk cId="2731247413" sldId="257"/>
            <ac:spMk id="31" creationId="{07A71320-CB4F-3889-9CBB-6F674663FC98}"/>
          </ac:spMkLst>
        </pc:spChg>
        <pc:spChg chg="add mod">
          <ac:chgData name="Marc Chéhab" userId="ffa11e10dcae9352" providerId="LiveId" clId="{B4778A42-DE5D-4E7E-A675-6674A7EE36FF}" dt="2023-03-15T18:00:50.353" v="1322" actId="1076"/>
          <ac:spMkLst>
            <pc:docMk/>
            <pc:sldMk cId="2731247413" sldId="257"/>
            <ac:spMk id="33" creationId="{52F47759-7F89-1DA0-F03D-72E7419FB62E}"/>
          </ac:spMkLst>
        </pc:spChg>
        <pc:picChg chg="mod">
          <ac:chgData name="Marc Chéhab" userId="ffa11e10dcae9352" providerId="LiveId" clId="{B4778A42-DE5D-4E7E-A675-6674A7EE36FF}" dt="2023-03-14T10:09:31.516" v="701" actId="1076"/>
          <ac:picMkLst>
            <pc:docMk/>
            <pc:sldMk cId="2731247413" sldId="257"/>
            <ac:picMk id="1026" creationId="{C0F9D17B-99C3-F395-DED1-70F8C3B81AE4}"/>
          </ac:picMkLst>
        </pc:picChg>
        <pc:cxnChg chg="add mod">
          <ac:chgData name="Marc Chéhab" userId="ffa11e10dcae9352" providerId="LiveId" clId="{B4778A42-DE5D-4E7E-A675-6674A7EE36FF}" dt="2023-03-15T18:00:02.776" v="1296" actId="1076"/>
          <ac:cxnSpMkLst>
            <pc:docMk/>
            <pc:sldMk cId="2731247413" sldId="257"/>
            <ac:cxnSpMk id="10" creationId="{A1C5BF77-3941-3F37-FC40-29D3A8E62F5C}"/>
          </ac:cxnSpMkLst>
        </pc:cxnChg>
        <pc:cxnChg chg="add del mod">
          <ac:chgData name="Marc Chéhab" userId="ffa11e10dcae9352" providerId="LiveId" clId="{B4778A42-DE5D-4E7E-A675-6674A7EE36FF}" dt="2023-03-14T09:53:19.818" v="382" actId="478"/>
          <ac:cxnSpMkLst>
            <pc:docMk/>
            <pc:sldMk cId="2731247413" sldId="257"/>
            <ac:cxnSpMk id="11" creationId="{98FC7B2B-9C3F-4F8D-E379-FEC6872F0184}"/>
          </ac:cxnSpMkLst>
        </pc:cxnChg>
        <pc:cxnChg chg="add mod">
          <ac:chgData name="Marc Chéhab" userId="ffa11e10dcae9352" providerId="LiveId" clId="{B4778A42-DE5D-4E7E-A675-6674A7EE36FF}" dt="2023-03-15T18:00:02.776" v="1296" actId="1076"/>
          <ac:cxnSpMkLst>
            <pc:docMk/>
            <pc:sldMk cId="2731247413" sldId="257"/>
            <ac:cxnSpMk id="12" creationId="{064170D8-A216-D682-59D2-E9C366AD42EF}"/>
          </ac:cxnSpMkLst>
        </pc:cxnChg>
        <pc:cxnChg chg="add mod">
          <ac:chgData name="Marc Chéhab" userId="ffa11e10dcae9352" providerId="LiveId" clId="{B4778A42-DE5D-4E7E-A675-6674A7EE36FF}" dt="2023-03-15T18:00:04.330" v="1310" actId="1076"/>
          <ac:cxnSpMkLst>
            <pc:docMk/>
            <pc:sldMk cId="2731247413" sldId="257"/>
            <ac:cxnSpMk id="15" creationId="{9766E5E4-7370-BB96-F78D-38D64A476EEF}"/>
          </ac:cxnSpMkLst>
        </pc:cxnChg>
        <pc:cxnChg chg="add del mod">
          <ac:chgData name="Marc Chéhab" userId="ffa11e10dcae9352" providerId="LiveId" clId="{B4778A42-DE5D-4E7E-A675-6674A7EE36FF}" dt="2023-03-14T09:56:30.003" v="496" actId="478"/>
          <ac:cxnSpMkLst>
            <pc:docMk/>
            <pc:sldMk cId="2731247413" sldId="257"/>
            <ac:cxnSpMk id="17" creationId="{A33A3AD2-74B8-58E6-0047-EE8AA499AF77}"/>
          </ac:cxnSpMkLst>
        </pc:cxnChg>
        <pc:cxnChg chg="add mod">
          <ac:chgData name="Marc Chéhab" userId="ffa11e10dcae9352" providerId="LiveId" clId="{B4778A42-DE5D-4E7E-A675-6674A7EE36FF}" dt="2023-03-15T18:00:04.330" v="1310" actId="1076"/>
          <ac:cxnSpMkLst>
            <pc:docMk/>
            <pc:sldMk cId="2731247413" sldId="257"/>
            <ac:cxnSpMk id="19" creationId="{80953390-82DD-57FB-1B08-8F3163A5B499}"/>
          </ac:cxnSpMkLst>
        </pc:cxnChg>
        <pc:cxnChg chg="add mod ord">
          <ac:chgData name="Marc Chéhab" userId="ffa11e10dcae9352" providerId="LiveId" clId="{B4778A42-DE5D-4E7E-A675-6674A7EE36FF}" dt="2023-03-15T18:00:30.350" v="1318" actId="1076"/>
          <ac:cxnSpMkLst>
            <pc:docMk/>
            <pc:sldMk cId="2731247413" sldId="257"/>
            <ac:cxnSpMk id="24" creationId="{2D0ABFC1-A935-FC22-04FC-A5502D2A25B8}"/>
          </ac:cxnSpMkLst>
        </pc:cxnChg>
        <pc:cxnChg chg="add mod ord">
          <ac:chgData name="Marc Chéhab" userId="ffa11e10dcae9352" providerId="LiveId" clId="{B4778A42-DE5D-4E7E-A675-6674A7EE36FF}" dt="2023-03-15T18:00:37.832" v="1319" actId="1076"/>
          <ac:cxnSpMkLst>
            <pc:docMk/>
            <pc:sldMk cId="2731247413" sldId="257"/>
            <ac:cxnSpMk id="28" creationId="{048BFD55-7265-19CC-C0B7-7F0083962623}"/>
          </ac:cxnSpMkLst>
        </pc:cxnChg>
        <pc:cxnChg chg="add mod">
          <ac:chgData name="Marc Chéhab" userId="ffa11e10dcae9352" providerId="LiveId" clId="{B4778A42-DE5D-4E7E-A675-6674A7EE36FF}" dt="2023-03-15T18:00:46.620" v="1321" actId="14100"/>
          <ac:cxnSpMkLst>
            <pc:docMk/>
            <pc:sldMk cId="2731247413" sldId="257"/>
            <ac:cxnSpMk id="32" creationId="{4C74FDC3-09E4-DC83-5B48-DABD0D757403}"/>
          </ac:cxnSpMkLst>
        </pc:cxnChg>
      </pc:sldChg>
      <pc:sldChg chg="addSp delSp modSp new mod">
        <pc:chgData name="Marc Chéhab" userId="ffa11e10dcae9352" providerId="LiveId" clId="{B4778A42-DE5D-4E7E-A675-6674A7EE36FF}" dt="2023-03-14T10:33:23.407" v="917" actId="1076"/>
        <pc:sldMkLst>
          <pc:docMk/>
          <pc:sldMk cId="1915952770" sldId="258"/>
        </pc:sldMkLst>
        <pc:spChg chg="mod">
          <ac:chgData name="Marc Chéhab" userId="ffa11e10dcae9352" providerId="LiveId" clId="{B4778A42-DE5D-4E7E-A675-6674A7EE36FF}" dt="2023-03-14T10:29:25.434" v="880" actId="1076"/>
          <ac:spMkLst>
            <pc:docMk/>
            <pc:sldMk cId="1915952770" sldId="258"/>
            <ac:spMk id="2" creationId="{2EE67943-D57A-CACB-FC7C-F822B30376BB}"/>
          </ac:spMkLst>
        </pc:spChg>
        <pc:spChg chg="del">
          <ac:chgData name="Marc Chéhab" userId="ffa11e10dcae9352" providerId="LiveId" clId="{B4778A42-DE5D-4E7E-A675-6674A7EE36FF}" dt="2023-03-14T10:29:14.307" v="877" actId="478"/>
          <ac:spMkLst>
            <pc:docMk/>
            <pc:sldMk cId="1915952770" sldId="258"/>
            <ac:spMk id="3" creationId="{168AB280-CBB3-08D3-C539-6F1927A2348A}"/>
          </ac:spMkLst>
        </pc:spChg>
        <pc:spChg chg="del">
          <ac:chgData name="Marc Chéhab" userId="ffa11e10dcae9352" providerId="LiveId" clId="{B4778A42-DE5D-4E7E-A675-6674A7EE36FF}" dt="2023-03-14T10:29:14.307" v="877" actId="478"/>
          <ac:spMkLst>
            <pc:docMk/>
            <pc:sldMk cId="1915952770" sldId="258"/>
            <ac:spMk id="4" creationId="{B3BA635E-F583-2860-FD6D-D4F057A27984}"/>
          </ac:spMkLst>
        </pc:spChg>
        <pc:picChg chg="add mod">
          <ac:chgData name="Marc Chéhab" userId="ffa11e10dcae9352" providerId="LiveId" clId="{B4778A42-DE5D-4E7E-A675-6674A7EE36FF}" dt="2023-03-14T10:32:40.207" v="912" actId="732"/>
          <ac:picMkLst>
            <pc:docMk/>
            <pc:sldMk cId="1915952770" sldId="258"/>
            <ac:picMk id="5" creationId="{B05DA17A-3EB4-CB85-D357-1161571FDAFC}"/>
          </ac:picMkLst>
        </pc:picChg>
        <pc:picChg chg="add mod">
          <ac:chgData name="Marc Chéhab" userId="ffa11e10dcae9352" providerId="LiveId" clId="{B4778A42-DE5D-4E7E-A675-6674A7EE36FF}" dt="2023-03-14T10:33:23.407" v="917" actId="1076"/>
          <ac:picMkLst>
            <pc:docMk/>
            <pc:sldMk cId="1915952770" sldId="258"/>
            <ac:picMk id="7" creationId="{E5259422-55D5-5B6F-5EAA-DBA96A07ACCC}"/>
          </ac:picMkLst>
        </pc:picChg>
        <pc:picChg chg="add mod">
          <ac:chgData name="Marc Chéhab" userId="ffa11e10dcae9352" providerId="LiveId" clId="{B4778A42-DE5D-4E7E-A675-6674A7EE36FF}" dt="2023-03-14T10:32:10.757" v="906" actId="1076"/>
          <ac:picMkLst>
            <pc:docMk/>
            <pc:sldMk cId="1915952770" sldId="258"/>
            <ac:picMk id="1026" creationId="{F0CD0202-DC1D-A281-953D-BFBAD2FBA031}"/>
          </ac:picMkLst>
        </pc:picChg>
      </pc:sldChg>
      <pc:sldChg chg="addSp delSp modSp new mod">
        <pc:chgData name="Marc Chéhab" userId="ffa11e10dcae9352" providerId="LiveId" clId="{B4778A42-DE5D-4E7E-A675-6674A7EE36FF}" dt="2023-03-14T10:39:47.827" v="932" actId="1076"/>
        <pc:sldMkLst>
          <pc:docMk/>
          <pc:sldMk cId="1706413985" sldId="259"/>
        </pc:sldMkLst>
        <pc:spChg chg="mod">
          <ac:chgData name="Marc Chéhab" userId="ffa11e10dcae9352" providerId="LiveId" clId="{B4778A42-DE5D-4E7E-A675-6674A7EE36FF}" dt="2023-03-14T10:30:45.337" v="899" actId="2711"/>
          <ac:spMkLst>
            <pc:docMk/>
            <pc:sldMk cId="1706413985" sldId="259"/>
            <ac:spMk id="2" creationId="{ADC0E71E-54BF-058C-F827-5121DB4119C0}"/>
          </ac:spMkLst>
        </pc:spChg>
        <pc:spChg chg="del">
          <ac:chgData name="Marc Chéhab" userId="ffa11e10dcae9352" providerId="LiveId" clId="{B4778A42-DE5D-4E7E-A675-6674A7EE36FF}" dt="2023-03-14T10:31:40.049" v="900" actId="478"/>
          <ac:spMkLst>
            <pc:docMk/>
            <pc:sldMk cId="1706413985" sldId="259"/>
            <ac:spMk id="3" creationId="{15258A97-C4CE-DDAE-B0FD-970270DC43BA}"/>
          </ac:spMkLst>
        </pc:spChg>
        <pc:spChg chg="del">
          <ac:chgData name="Marc Chéhab" userId="ffa11e10dcae9352" providerId="LiveId" clId="{B4778A42-DE5D-4E7E-A675-6674A7EE36FF}" dt="2023-03-14T10:31:43.094" v="901" actId="478"/>
          <ac:spMkLst>
            <pc:docMk/>
            <pc:sldMk cId="1706413985" sldId="259"/>
            <ac:spMk id="4" creationId="{31E1ED69-3FCC-E4AD-285B-227978811508}"/>
          </ac:spMkLst>
        </pc:spChg>
        <pc:spChg chg="add mod ord">
          <ac:chgData name="Marc Chéhab" userId="ffa11e10dcae9352" providerId="LiveId" clId="{B4778A42-DE5D-4E7E-A675-6674A7EE36FF}" dt="2023-03-14T10:39:47.827" v="932" actId="1076"/>
          <ac:spMkLst>
            <pc:docMk/>
            <pc:sldMk cId="1706413985" sldId="259"/>
            <ac:spMk id="7" creationId="{C58788BD-83D3-101E-DAFA-447BEB4DDCE8}"/>
          </ac:spMkLst>
        </pc:spChg>
        <pc:picChg chg="add mod">
          <ac:chgData name="Marc Chéhab" userId="ffa11e10dcae9352" providerId="LiveId" clId="{B4778A42-DE5D-4E7E-A675-6674A7EE36FF}" dt="2023-03-14T10:36:52.761" v="920" actId="1076"/>
          <ac:picMkLst>
            <pc:docMk/>
            <pc:sldMk cId="1706413985" sldId="259"/>
            <ac:picMk id="6" creationId="{10A7864F-F1E2-F815-191E-AD4C3988CD4B}"/>
          </ac:picMkLst>
        </pc:picChg>
        <pc:picChg chg="add mod">
          <ac:chgData name="Marc Chéhab" userId="ffa11e10dcae9352" providerId="LiveId" clId="{B4778A42-DE5D-4E7E-A675-6674A7EE36FF}" dt="2023-03-14T10:39:47.827" v="932" actId="1076"/>
          <ac:picMkLst>
            <pc:docMk/>
            <pc:sldMk cId="1706413985" sldId="259"/>
            <ac:picMk id="2050" creationId="{1F3B4346-207E-74A7-140F-17A91615F28C}"/>
          </ac:picMkLst>
        </pc:picChg>
        <pc:picChg chg="add mod">
          <ac:chgData name="Marc Chéhab" userId="ffa11e10dcae9352" providerId="LiveId" clId="{B4778A42-DE5D-4E7E-A675-6674A7EE36FF}" dt="2023-03-14T10:38:47.952" v="931" actId="1076"/>
          <ac:picMkLst>
            <pc:docMk/>
            <pc:sldMk cId="1706413985" sldId="259"/>
            <ac:picMk id="2052" creationId="{1B417E57-EFB1-44A9-A131-0CE31E4E55B9}"/>
          </ac:picMkLst>
        </pc:picChg>
      </pc:sldChg>
      <pc:sldChg chg="addSp delSp modSp new mod">
        <pc:chgData name="Marc Chéhab" userId="ffa11e10dcae9352" providerId="LiveId" clId="{B4778A42-DE5D-4E7E-A675-6674A7EE36FF}" dt="2023-03-14T10:51:58.309" v="949" actId="1076"/>
        <pc:sldMkLst>
          <pc:docMk/>
          <pc:sldMk cId="2662405155" sldId="260"/>
        </pc:sldMkLst>
        <pc:spChg chg="del">
          <ac:chgData name="Marc Chéhab" userId="ffa11e10dcae9352" providerId="LiveId" clId="{B4778A42-DE5D-4E7E-A675-6674A7EE36FF}" dt="2023-03-14T10:40:31.334" v="937" actId="478"/>
          <ac:spMkLst>
            <pc:docMk/>
            <pc:sldMk cId="2662405155" sldId="260"/>
            <ac:spMk id="2" creationId="{ED2AA67C-EAF7-3B8B-81DF-F98E57A382FF}"/>
          </ac:spMkLst>
        </pc:spChg>
        <pc:spChg chg="del">
          <ac:chgData name="Marc Chéhab" userId="ffa11e10dcae9352" providerId="LiveId" clId="{B4778A42-DE5D-4E7E-A675-6674A7EE36FF}" dt="2023-03-14T10:40:19.198" v="934" actId="478"/>
          <ac:spMkLst>
            <pc:docMk/>
            <pc:sldMk cId="2662405155" sldId="260"/>
            <ac:spMk id="3" creationId="{83B3F935-3B14-F932-6BD2-160601E17EEF}"/>
          </ac:spMkLst>
        </pc:spChg>
        <pc:spChg chg="del">
          <ac:chgData name="Marc Chéhab" userId="ffa11e10dcae9352" providerId="LiveId" clId="{B4778A42-DE5D-4E7E-A675-6674A7EE36FF}" dt="2023-03-14T10:40:19.841" v="935" actId="478"/>
          <ac:spMkLst>
            <pc:docMk/>
            <pc:sldMk cId="2662405155" sldId="260"/>
            <ac:spMk id="4" creationId="{78FEA753-788A-14B6-B81E-0B3F814941E0}"/>
          </ac:spMkLst>
        </pc:spChg>
        <pc:spChg chg="add mod">
          <ac:chgData name="Marc Chéhab" userId="ffa11e10dcae9352" providerId="LiveId" clId="{B4778A42-DE5D-4E7E-A675-6674A7EE36FF}" dt="2023-03-14T10:51:58.309" v="949" actId="1076"/>
          <ac:spMkLst>
            <pc:docMk/>
            <pc:sldMk cId="2662405155" sldId="260"/>
            <ac:spMk id="5" creationId="{42ECCD0F-BBD1-CCE0-3810-595E50EA04D8}"/>
          </ac:spMkLst>
        </pc:spChg>
      </pc:sldChg>
      <pc:sldChg chg="addSp delSp modSp new mod">
        <pc:chgData name="Marc Chéhab" userId="ffa11e10dcae9352" providerId="LiveId" clId="{B4778A42-DE5D-4E7E-A675-6674A7EE36FF}" dt="2023-03-14T11:21:37.652" v="1001"/>
        <pc:sldMkLst>
          <pc:docMk/>
          <pc:sldMk cId="3100362431" sldId="261"/>
        </pc:sldMkLst>
        <pc:spChg chg="del">
          <ac:chgData name="Marc Chéhab" userId="ffa11e10dcae9352" providerId="LiveId" clId="{B4778A42-DE5D-4E7E-A675-6674A7EE36FF}" dt="2023-03-14T11:17:38.588" v="955" actId="478"/>
          <ac:spMkLst>
            <pc:docMk/>
            <pc:sldMk cId="3100362431" sldId="261"/>
            <ac:spMk id="2" creationId="{735E1AE7-857F-0AC6-59E4-F0A49D06F65F}"/>
          </ac:spMkLst>
        </pc:spChg>
        <pc:spChg chg="del">
          <ac:chgData name="Marc Chéhab" userId="ffa11e10dcae9352" providerId="LiveId" clId="{B4778A42-DE5D-4E7E-A675-6674A7EE36FF}" dt="2023-03-14T11:17:30.757" v="951" actId="478"/>
          <ac:spMkLst>
            <pc:docMk/>
            <pc:sldMk cId="3100362431" sldId="261"/>
            <ac:spMk id="3" creationId="{A06D534F-9D64-2860-8288-682DA4C88430}"/>
          </ac:spMkLst>
        </pc:spChg>
        <pc:spChg chg="del">
          <ac:chgData name="Marc Chéhab" userId="ffa11e10dcae9352" providerId="LiveId" clId="{B4778A42-DE5D-4E7E-A675-6674A7EE36FF}" dt="2023-03-14T11:17:31.634" v="952" actId="478"/>
          <ac:spMkLst>
            <pc:docMk/>
            <pc:sldMk cId="3100362431" sldId="261"/>
            <ac:spMk id="4" creationId="{D7B5D287-AF17-210A-547B-A49E98843A1A}"/>
          </ac:spMkLst>
        </pc:spChg>
        <pc:spChg chg="add del mod">
          <ac:chgData name="Marc Chéhab" userId="ffa11e10dcae9352" providerId="LiveId" clId="{B4778A42-DE5D-4E7E-A675-6674A7EE36FF}" dt="2023-03-14T11:17:37.055" v="954"/>
          <ac:spMkLst>
            <pc:docMk/>
            <pc:sldMk cId="3100362431" sldId="261"/>
            <ac:spMk id="5" creationId="{E39DE81D-9230-68CE-F83D-A455FE16C137}"/>
          </ac:spMkLst>
        </pc:spChg>
        <pc:spChg chg="add mod">
          <ac:chgData name="Marc Chéhab" userId="ffa11e10dcae9352" providerId="LiveId" clId="{B4778A42-DE5D-4E7E-A675-6674A7EE36FF}" dt="2023-03-14T11:17:47.805" v="988" actId="14100"/>
          <ac:spMkLst>
            <pc:docMk/>
            <pc:sldMk cId="3100362431" sldId="261"/>
            <ac:spMk id="6" creationId="{63F253E2-A139-7B86-DB2F-0274A5E91EEF}"/>
          </ac:spMkLst>
        </pc:spChg>
        <pc:spChg chg="add del">
          <ac:chgData name="Marc Chéhab" userId="ffa11e10dcae9352" providerId="LiveId" clId="{B4778A42-DE5D-4E7E-A675-6674A7EE36FF}" dt="2023-03-14T11:18:17.846" v="990" actId="22"/>
          <ac:spMkLst>
            <pc:docMk/>
            <pc:sldMk cId="3100362431" sldId="261"/>
            <ac:spMk id="8" creationId="{233CD800-AC90-52D0-FD26-21E6303AA551}"/>
          </ac:spMkLst>
        </pc:spChg>
        <pc:picChg chg="add mod">
          <ac:chgData name="Marc Chéhab" userId="ffa11e10dcae9352" providerId="LiveId" clId="{B4778A42-DE5D-4E7E-A675-6674A7EE36FF}" dt="2023-03-14T11:21:24.940" v="1000"/>
          <ac:picMkLst>
            <pc:docMk/>
            <pc:sldMk cId="3100362431" sldId="261"/>
            <ac:picMk id="10" creationId="{7818F8FA-7F1A-181B-0A1D-C1181CBEDF40}"/>
          </ac:picMkLst>
        </pc:picChg>
        <pc:picChg chg="add mod">
          <ac:chgData name="Marc Chéhab" userId="ffa11e10dcae9352" providerId="LiveId" clId="{B4778A42-DE5D-4E7E-A675-6674A7EE36FF}" dt="2023-03-14T11:21:37.652" v="1001"/>
          <ac:picMkLst>
            <pc:docMk/>
            <pc:sldMk cId="3100362431" sldId="261"/>
            <ac:picMk id="12" creationId="{680D952E-781A-F26B-17BD-90C49B414FA7}"/>
          </ac:picMkLst>
        </pc:picChg>
      </pc:sldChg>
      <pc:sldChg chg="new del">
        <pc:chgData name="Marc Chéhab" userId="ffa11e10dcae9352" providerId="LiveId" clId="{B4778A42-DE5D-4E7E-A675-6674A7EE36FF}" dt="2023-03-15T17:53:49.826" v="1071" actId="47"/>
        <pc:sldMkLst>
          <pc:docMk/>
          <pc:sldMk cId="875009661" sldId="262"/>
        </pc:sldMkLst>
      </pc:sldChg>
      <pc:sldChg chg="addSp delSp modSp add mod ord">
        <pc:chgData name="Marc Chéhab" userId="ffa11e10dcae9352" providerId="LiveId" clId="{B4778A42-DE5D-4E7E-A675-6674A7EE36FF}" dt="2023-03-15T18:14:33.598" v="1460" actId="1076"/>
        <pc:sldMkLst>
          <pc:docMk/>
          <pc:sldMk cId="1232283759" sldId="263"/>
        </pc:sldMkLst>
        <pc:spChg chg="mod">
          <ac:chgData name="Marc Chéhab" userId="ffa11e10dcae9352" providerId="LiveId" clId="{B4778A42-DE5D-4E7E-A675-6674A7EE36FF}" dt="2023-03-15T17:53:42.173" v="1070" actId="20577"/>
          <ac:spMkLst>
            <pc:docMk/>
            <pc:sldMk cId="1232283759" sldId="263"/>
            <ac:spMk id="2" creationId="{70CBCDF7-CB0E-4EF6-436B-4296500E7155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3" creationId="{A29E8E31-C743-A3BE-6D2C-A0EFA7863899}"/>
          </ac:spMkLst>
        </pc:spChg>
        <pc:spChg chg="add mod">
          <ac:chgData name="Marc Chéhab" userId="ffa11e10dcae9352" providerId="LiveId" clId="{B4778A42-DE5D-4E7E-A675-6674A7EE36FF}" dt="2023-03-15T18:10:21.107" v="1448" actId="403"/>
          <ac:spMkLst>
            <pc:docMk/>
            <pc:sldMk cId="1232283759" sldId="263"/>
            <ac:spMk id="4" creationId="{A447298A-F598-7C17-98E6-CF1881D57EC9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5" creationId="{F74CC37D-433D-2465-2C5D-121D33A1456D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6" creationId="{BE30E927-ADF0-4050-520B-83D873250617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7" creationId="{D6F6B5C8-4B86-9F7F-152D-206CDA11A41C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8" creationId="{68543BE5-8228-F9F4-6199-43E34AE6FF90}"/>
          </ac:spMkLst>
        </pc:spChg>
        <pc:spChg chg="add mod">
          <ac:chgData name="Marc Chéhab" userId="ffa11e10dcae9352" providerId="LiveId" clId="{B4778A42-DE5D-4E7E-A675-6674A7EE36FF}" dt="2023-03-15T18:10:33.060" v="1450" actId="20577"/>
          <ac:spMkLst>
            <pc:docMk/>
            <pc:sldMk cId="1232283759" sldId="263"/>
            <ac:spMk id="9" creationId="{6DF78BB0-4250-B13A-FC78-F364B1F20619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13" creationId="{828EC805-2AFB-1291-FBC4-459E24F40CC0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14" creationId="{D6E75746-7E2A-9E65-2A7B-0DFEA1665548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16" creationId="{EF9B54D6-F595-6F40-166A-22A4A0866E23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22" creationId="{73C22872-592E-EE8C-45EC-F572DF1B51C9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23" creationId="{623DE166-97FB-13F3-23F5-F119DA2C4116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25" creationId="{C6002F2C-7329-E692-F47D-EE3D165608D2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26" creationId="{378916D4-7A90-B660-761D-90213D9DE082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27" creationId="{87B9E9CD-895B-408A-8D2C-0881EEE0C02F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29" creationId="{15C6EB6C-BD78-4C01-6F2B-9A69E42E62F6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30" creationId="{B43BAA10-9586-CC2F-06DC-2D7241CA27EA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31" creationId="{07A71320-CB4F-3889-9CBB-6F674663FC98}"/>
          </ac:spMkLst>
        </pc:spChg>
        <pc:spChg chg="del">
          <ac:chgData name="Marc Chéhab" userId="ffa11e10dcae9352" providerId="LiveId" clId="{B4778A42-DE5D-4E7E-A675-6674A7EE36FF}" dt="2023-03-15T17:53:19.485" v="1004" actId="478"/>
          <ac:spMkLst>
            <pc:docMk/>
            <pc:sldMk cId="1232283759" sldId="263"/>
            <ac:spMk id="33" creationId="{52F47759-7F89-1DA0-F03D-72E7419FB62E}"/>
          </ac:spMkLst>
        </pc:spChg>
        <pc:picChg chg="add mod">
          <ac:chgData name="Marc Chéhab" userId="ffa11e10dcae9352" providerId="LiveId" clId="{B4778A42-DE5D-4E7E-A675-6674A7EE36FF}" dt="2023-03-15T18:07:59.767" v="1412" actId="14100"/>
          <ac:picMkLst>
            <pc:docMk/>
            <pc:sldMk cId="1232283759" sldId="263"/>
            <ac:picMk id="17" creationId="{A643A2D1-AD98-690E-577F-BC0BF30D49F4}"/>
          </ac:picMkLst>
        </pc:picChg>
        <pc:picChg chg="add mod">
          <ac:chgData name="Marc Chéhab" userId="ffa11e10dcae9352" providerId="LiveId" clId="{B4778A42-DE5D-4E7E-A675-6674A7EE36FF}" dt="2023-03-15T18:14:33.598" v="1460" actId="1076"/>
          <ac:picMkLst>
            <pc:docMk/>
            <pc:sldMk cId="1232283759" sldId="263"/>
            <ac:picMk id="20" creationId="{14AF737F-F097-5DA9-E9B4-CB220B5593CF}"/>
          </ac:picMkLst>
        </pc:picChg>
        <pc:picChg chg="del">
          <ac:chgData name="Marc Chéhab" userId="ffa11e10dcae9352" providerId="LiveId" clId="{B4778A42-DE5D-4E7E-A675-6674A7EE36FF}" dt="2023-03-15T17:53:19.485" v="1004" actId="478"/>
          <ac:picMkLst>
            <pc:docMk/>
            <pc:sldMk cId="1232283759" sldId="263"/>
            <ac:picMk id="1026" creationId="{C0F9D17B-99C3-F395-DED1-70F8C3B81AE4}"/>
          </ac:picMkLst>
        </pc:picChg>
        <pc:cxnChg chg="del">
          <ac:chgData name="Marc Chéhab" userId="ffa11e10dcae9352" providerId="LiveId" clId="{B4778A42-DE5D-4E7E-A675-6674A7EE36FF}" dt="2023-03-15T17:53:19.485" v="1004" actId="478"/>
          <ac:cxnSpMkLst>
            <pc:docMk/>
            <pc:sldMk cId="1232283759" sldId="263"/>
            <ac:cxnSpMk id="10" creationId="{A1C5BF77-3941-3F37-FC40-29D3A8E62F5C}"/>
          </ac:cxnSpMkLst>
        </pc:cxnChg>
        <pc:cxnChg chg="del">
          <ac:chgData name="Marc Chéhab" userId="ffa11e10dcae9352" providerId="LiveId" clId="{B4778A42-DE5D-4E7E-A675-6674A7EE36FF}" dt="2023-03-15T17:53:19.485" v="1004" actId="478"/>
          <ac:cxnSpMkLst>
            <pc:docMk/>
            <pc:sldMk cId="1232283759" sldId="263"/>
            <ac:cxnSpMk id="12" creationId="{064170D8-A216-D682-59D2-E9C366AD42EF}"/>
          </ac:cxnSpMkLst>
        </pc:cxnChg>
        <pc:cxnChg chg="del">
          <ac:chgData name="Marc Chéhab" userId="ffa11e10dcae9352" providerId="LiveId" clId="{B4778A42-DE5D-4E7E-A675-6674A7EE36FF}" dt="2023-03-15T17:53:19.485" v="1004" actId="478"/>
          <ac:cxnSpMkLst>
            <pc:docMk/>
            <pc:sldMk cId="1232283759" sldId="263"/>
            <ac:cxnSpMk id="15" creationId="{9766E5E4-7370-BB96-F78D-38D64A476EEF}"/>
          </ac:cxnSpMkLst>
        </pc:cxnChg>
        <pc:cxnChg chg="del">
          <ac:chgData name="Marc Chéhab" userId="ffa11e10dcae9352" providerId="LiveId" clId="{B4778A42-DE5D-4E7E-A675-6674A7EE36FF}" dt="2023-03-15T17:53:19.485" v="1004" actId="478"/>
          <ac:cxnSpMkLst>
            <pc:docMk/>
            <pc:sldMk cId="1232283759" sldId="263"/>
            <ac:cxnSpMk id="19" creationId="{80953390-82DD-57FB-1B08-8F3163A5B499}"/>
          </ac:cxnSpMkLst>
        </pc:cxnChg>
        <pc:cxnChg chg="del">
          <ac:chgData name="Marc Chéhab" userId="ffa11e10dcae9352" providerId="LiveId" clId="{B4778A42-DE5D-4E7E-A675-6674A7EE36FF}" dt="2023-03-15T17:53:19.485" v="1004" actId="478"/>
          <ac:cxnSpMkLst>
            <pc:docMk/>
            <pc:sldMk cId="1232283759" sldId="263"/>
            <ac:cxnSpMk id="24" creationId="{2D0ABFC1-A935-FC22-04FC-A5502D2A25B8}"/>
          </ac:cxnSpMkLst>
        </pc:cxnChg>
        <pc:cxnChg chg="del">
          <ac:chgData name="Marc Chéhab" userId="ffa11e10dcae9352" providerId="LiveId" clId="{B4778A42-DE5D-4E7E-A675-6674A7EE36FF}" dt="2023-03-15T17:53:19.485" v="1004" actId="478"/>
          <ac:cxnSpMkLst>
            <pc:docMk/>
            <pc:sldMk cId="1232283759" sldId="263"/>
            <ac:cxnSpMk id="28" creationId="{048BFD55-7265-19CC-C0B7-7F0083962623}"/>
          </ac:cxnSpMkLst>
        </pc:cxnChg>
        <pc:cxnChg chg="del">
          <ac:chgData name="Marc Chéhab" userId="ffa11e10dcae9352" providerId="LiveId" clId="{B4778A42-DE5D-4E7E-A675-6674A7EE36FF}" dt="2023-03-15T17:53:19.485" v="1004" actId="478"/>
          <ac:cxnSpMkLst>
            <pc:docMk/>
            <pc:sldMk cId="1232283759" sldId="263"/>
            <ac:cxnSpMk id="32" creationId="{4C74FDC3-09E4-DC83-5B48-DABD0D757403}"/>
          </ac:cxnSpMkLst>
        </pc:cxnChg>
      </pc:sldChg>
      <pc:sldMasterChg chg="addSp delSp modSp mod modTransition modAnim delSldLayout modSldLayout">
        <pc:chgData name="Marc Chéhab" userId="ffa11e10dcae9352" providerId="LiveId" clId="{B4778A42-DE5D-4E7E-A675-6674A7EE36FF}" dt="2023-03-14T10:12:59.989" v="808"/>
        <pc:sldMasterMkLst>
          <pc:docMk/>
          <pc:sldMasterMk cId="0" sldId="2147483654"/>
        </pc:sldMasterMkLst>
        <pc:spChg chg="add del mod">
          <ac:chgData name="Marc Chéhab" userId="ffa11e10dcae9352" providerId="LiveId" clId="{B4778A42-DE5D-4E7E-A675-6674A7EE36FF}" dt="2023-03-14T09:44:39.767" v="279" actId="767"/>
          <ac:spMkLst>
            <pc:docMk/>
            <pc:sldMasterMk cId="0" sldId="2147483654"/>
            <ac:spMk id="2" creationId="{59B729DF-BDB4-0C72-B2AE-B3E506FE4833}"/>
          </ac:spMkLst>
        </pc:spChg>
        <pc:spChg chg="add del mod">
          <ac:chgData name="Marc Chéhab" userId="ffa11e10dcae9352" providerId="LiveId" clId="{B4778A42-DE5D-4E7E-A675-6674A7EE36FF}" dt="2023-03-14T09:44:40.219" v="280" actId="478"/>
          <ac:spMkLst>
            <pc:docMk/>
            <pc:sldMasterMk cId="0" sldId="2147483654"/>
            <ac:spMk id="10" creationId="{00000000-0000-0000-0000-000000000000}"/>
          </ac:spMkLst>
        </pc:spChg>
        <pc:spChg chg="mod">
          <ac:chgData name="Marc Chéhab" userId="ffa11e10dcae9352" providerId="LiveId" clId="{B4778A42-DE5D-4E7E-A675-6674A7EE36FF}" dt="2023-03-14T09:46:37.151" v="288" actId="2711"/>
          <ac:spMkLst>
            <pc:docMk/>
            <pc:sldMasterMk cId="0" sldId="2147483654"/>
            <ac:spMk id="11" creationId="{00000000-0000-0000-0000-000000000000}"/>
          </ac:spMkLst>
        </pc:spChg>
        <pc:spChg chg="mod">
          <ac:chgData name="Marc Chéhab" userId="ffa11e10dcae9352" providerId="LiveId" clId="{B4778A42-DE5D-4E7E-A675-6674A7EE36FF}" dt="2023-03-14T09:46:16.175" v="282" actId="2711"/>
          <ac:spMkLst>
            <pc:docMk/>
            <pc:sldMasterMk cId="0" sldId="2147483654"/>
            <ac:spMk id="12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39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40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26.050" v="1" actId="478"/>
          <ac:spMkLst>
            <pc:docMk/>
            <pc:sldMasterMk cId="0" sldId="2147483654"/>
            <ac:spMk id="41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22" v="0" actId="478"/>
          <ac:spMkLst>
            <pc:docMk/>
            <pc:sldMasterMk cId="0" sldId="2147483654"/>
            <ac:spMk id="42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43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44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45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46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47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48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49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50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51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52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53" creationId="{00000000-0000-0000-0000-000000000000}"/>
          </ac:spMkLst>
        </pc:spChg>
        <pc:spChg chg="del">
          <ac:chgData name="Marc Chéhab" userId="ffa11e10dcae9352" providerId="LiveId" clId="{B4778A42-DE5D-4E7E-A675-6674A7EE36FF}" dt="2023-03-14T08:08:40.036" v="2" actId="478"/>
          <ac:spMkLst>
            <pc:docMk/>
            <pc:sldMasterMk cId="0" sldId="2147483654"/>
            <ac:spMk id="54" creationId="{00000000-0000-0000-0000-000000000000}"/>
          </ac:spMkLst>
        </pc:spChg>
        <pc:grpChg chg="del">
          <ac:chgData name="Marc Chéhab" userId="ffa11e10dcae9352" providerId="LiveId" clId="{B4778A42-DE5D-4E7E-A675-6674A7EE36FF}" dt="2023-03-14T09:24:05.547" v="147" actId="478"/>
          <ac:grpSpMkLst>
            <pc:docMk/>
            <pc:sldMasterMk cId="0" sldId="2147483654"/>
            <ac:grpSpMk id="13" creationId="{00000000-0000-0000-0000-000000000000}"/>
          </ac:grpSpMkLst>
        </pc:grpChg>
        <pc:sldLayoutChg chg="modTransition">
          <pc:chgData name="Marc Chéhab" userId="ffa11e10dcae9352" providerId="LiveId" clId="{B4778A42-DE5D-4E7E-A675-6674A7EE36FF}" dt="2023-03-14T10:12:45.461" v="806"/>
          <pc:sldLayoutMkLst>
            <pc:docMk/>
            <pc:sldMasterMk cId="0" sldId="2147483654"/>
            <pc:sldLayoutMk cId="0" sldId="2147483651"/>
          </pc:sldLayoutMkLst>
        </pc:sldLayoutChg>
        <pc:sldLayoutChg chg="del">
          <pc:chgData name="Marc Chéhab" userId="ffa11e10dcae9352" providerId="LiveId" clId="{B4778A42-DE5D-4E7E-A675-6674A7EE36FF}" dt="2023-03-14T09:32:45.374" v="152" actId="47"/>
          <pc:sldLayoutMkLst>
            <pc:docMk/>
            <pc:sldMasterMk cId="0" sldId="2147483654"/>
            <pc:sldLayoutMk cId="0" sldId="2147483653"/>
          </pc:sldLayoutMkLst>
        </pc:sldLayoutChg>
      </pc:sldMasterChg>
    </pc:docChg>
  </pc:docChgLst>
  <pc:docChgLst>
    <pc:chgData name="Marc Chéhab" userId="ffa11e10dcae9352" providerId="LiveId" clId="{72FC029A-8589-4289-AC65-33D0CDEC8603}"/>
    <pc:docChg chg="undo custSel modSld">
      <pc:chgData name="Marc Chéhab" userId="ffa11e10dcae9352" providerId="LiveId" clId="{72FC029A-8589-4289-AC65-33D0CDEC8603}" dt="2023-08-07T13:25:43.099" v="42" actId="20577"/>
      <pc:docMkLst>
        <pc:docMk/>
      </pc:docMkLst>
      <pc:sldChg chg="modSp mod">
        <pc:chgData name="Marc Chéhab" userId="ffa11e10dcae9352" providerId="LiveId" clId="{72FC029A-8589-4289-AC65-33D0CDEC8603}" dt="2023-08-07T13:25:43.099" v="42" actId="20577"/>
        <pc:sldMkLst>
          <pc:docMk/>
          <pc:sldMk cId="1232283759" sldId="263"/>
        </pc:sldMkLst>
        <pc:spChg chg="mod">
          <ac:chgData name="Marc Chéhab" userId="ffa11e10dcae9352" providerId="LiveId" clId="{72FC029A-8589-4289-AC65-33D0CDEC8603}" dt="2023-08-07T12:46:00.767" v="16" actId="14100"/>
          <ac:spMkLst>
            <pc:docMk/>
            <pc:sldMk cId="1232283759" sldId="263"/>
            <ac:spMk id="2" creationId="{70CBCDF7-CB0E-4EF6-436B-4296500E7155}"/>
          </ac:spMkLst>
        </pc:spChg>
        <pc:spChg chg="mod">
          <ac:chgData name="Marc Chéhab" userId="ffa11e10dcae9352" providerId="LiveId" clId="{72FC029A-8589-4289-AC65-33D0CDEC8603}" dt="2023-08-07T12:38:48.398" v="10" actId="20577"/>
          <ac:spMkLst>
            <pc:docMk/>
            <pc:sldMk cId="1232283759" sldId="263"/>
            <ac:spMk id="4" creationId="{A447298A-F598-7C17-98E6-CF1881D57EC9}"/>
          </ac:spMkLst>
        </pc:spChg>
        <pc:spChg chg="mod">
          <ac:chgData name="Marc Chéhab" userId="ffa11e10dcae9352" providerId="LiveId" clId="{72FC029A-8589-4289-AC65-33D0CDEC8603}" dt="2023-08-07T13:25:43.099" v="42" actId="20577"/>
          <ac:spMkLst>
            <pc:docMk/>
            <pc:sldMk cId="1232283759" sldId="263"/>
            <ac:spMk id="9" creationId="{6DF78BB0-4250-B13A-FC78-F364B1F20619}"/>
          </ac:spMkLst>
        </pc:spChg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-355600" y="742950"/>
            <a:ext cx="6615113" cy="372268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ftr" idx="11"/>
          </p:nvPr>
        </p:nvSpPr>
        <p:spPr>
          <a:xfrm>
            <a:off x="0" y="9428583"/>
            <a:ext cx="2945659" cy="496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6" name="Google Shape;6;n" descr="logo_kalaidos_sw_d.eps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36021" y="248166"/>
            <a:ext cx="1359535" cy="44118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n"/>
          <p:cNvSpPr txBox="1"/>
          <p:nvPr/>
        </p:nvSpPr>
        <p:spPr>
          <a:xfrm>
            <a:off x="528709" y="248166"/>
            <a:ext cx="4270576" cy="16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e-CH" sz="1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Departement Wirtschaft</a:t>
            </a:r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0443" y="9428583"/>
            <a:ext cx="2593187" cy="342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Seite </a:t>
            </a:r>
            <a:fld id="{00000000-1234-1234-1234-123412341234}" type="slidenum">
              <a:rPr lang="de-CH" sz="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wei Inhalte" type="twoObj">
  <p:cSld name="TWO_OBJECT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"/>
          <p:cNvSpPr txBox="1">
            <a:spLocks noGrp="1"/>
          </p:cNvSpPr>
          <p:nvPr>
            <p:ph type="title"/>
          </p:nvPr>
        </p:nvSpPr>
        <p:spPr>
          <a:xfrm>
            <a:off x="173894" y="164608"/>
            <a:ext cx="52821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08" name="Google Shape;108;p5"/>
          <p:cNvSpPr txBox="1">
            <a:spLocks noGrp="1"/>
          </p:cNvSpPr>
          <p:nvPr>
            <p:ph type="body" idx="1"/>
          </p:nvPr>
        </p:nvSpPr>
        <p:spPr>
          <a:xfrm>
            <a:off x="334437" y="1557343"/>
            <a:ext cx="5659967" cy="475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/>
            </a:lvl1pPr>
            <a:lvl2pPr marL="914400" lvl="1" indent="-381000" algn="l">
              <a:spcBef>
                <a:spcPts val="1000"/>
              </a:spcBef>
              <a:spcAft>
                <a:spcPts val="0"/>
              </a:spcAft>
              <a:buSzPts val="2400"/>
              <a:buChar char="▪"/>
              <a:defRPr sz="2400"/>
            </a:lvl2pPr>
            <a:lvl3pPr marL="1371600" lvl="2" indent="-355600" algn="l">
              <a:spcBef>
                <a:spcPts val="10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  <p:sp>
        <p:nvSpPr>
          <p:cNvPr id="109" name="Google Shape;109;p5"/>
          <p:cNvSpPr txBox="1">
            <a:spLocks noGrp="1"/>
          </p:cNvSpPr>
          <p:nvPr>
            <p:ph type="body" idx="2"/>
          </p:nvPr>
        </p:nvSpPr>
        <p:spPr>
          <a:xfrm>
            <a:off x="6197603" y="1557343"/>
            <a:ext cx="5659967" cy="475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/>
            </a:lvl1pPr>
            <a:lvl2pPr marL="914400" lvl="1" indent="-381000" algn="l">
              <a:spcBef>
                <a:spcPts val="1000"/>
              </a:spcBef>
              <a:spcAft>
                <a:spcPts val="0"/>
              </a:spcAft>
              <a:buSzPts val="2400"/>
              <a:buChar char="▪"/>
              <a:defRPr sz="2400"/>
            </a:lvl2pPr>
            <a:lvl3pPr marL="1371600" lvl="2" indent="-355600" algn="l">
              <a:spcBef>
                <a:spcPts val="1000"/>
              </a:spcBef>
              <a:spcAft>
                <a:spcPts val="0"/>
              </a:spcAft>
              <a:buSzPts val="2000"/>
              <a:buChar char="▪"/>
              <a:defRPr sz="2000"/>
            </a:lvl3pPr>
            <a:lvl4pPr marL="1828800" lvl="3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4pPr>
            <a:lvl5pPr marL="2286000" lvl="4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5pPr>
            <a:lvl6pPr marL="2743200" lvl="5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6pPr>
            <a:lvl7pPr marL="3200400" lvl="6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7pPr>
            <a:lvl8pPr marL="3657600" lvl="7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8pPr>
            <a:lvl9pPr marL="4114800" lvl="8" indent="-342900" algn="l">
              <a:spcBef>
                <a:spcPts val="1000"/>
              </a:spcBef>
              <a:spcAft>
                <a:spcPts val="0"/>
              </a:spcAft>
              <a:buSzPts val="1800"/>
              <a:buChar char="▪"/>
              <a:defRPr sz="1800"/>
            </a:lvl9pPr>
          </a:lstStyle>
          <a:p>
            <a:endParaRPr/>
          </a:p>
        </p:txBody>
      </p:sp>
    </p:spTree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73894" y="164608"/>
            <a:ext cx="52821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600" b="1" i="0" u="none" strike="noStrike" cap="none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728275" y="1109374"/>
            <a:ext cx="10257000" cy="53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400"/>
              </a:spcBef>
              <a:spcAft>
                <a:spcPts val="0"/>
              </a:spcAft>
              <a:buClr>
                <a:srgbClr val="0070C0"/>
              </a:buClr>
              <a:buSzPts val="3200"/>
              <a:buFont typeface="Oswald Medium"/>
              <a:buChar char="▪"/>
              <a:defRPr sz="3200" i="0" u="none" strike="noStrike" cap="none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1pPr>
            <a:lvl2pPr marL="914400" marR="0" lvl="1" indent="-419100" algn="l" rtl="0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3000"/>
              <a:buFont typeface="Oswald Medium"/>
              <a:buChar char="▪"/>
              <a:defRPr sz="3000" i="0" u="none" strike="noStrike" cap="none">
                <a:solidFill>
                  <a:schemeClr val="lt1"/>
                </a:solidFill>
                <a:latin typeface="Oswald Medium"/>
                <a:ea typeface="Oswald Medium"/>
                <a:cs typeface="Oswald Medium"/>
                <a:sym typeface="Oswald Medium"/>
              </a:defRPr>
            </a:lvl2pPr>
            <a:lvl3pPr marL="1371600" marR="0" lvl="2" indent="-406400" algn="l" rtl="0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800"/>
              <a:buFont typeface="Roboto"/>
              <a:buChar char="▪"/>
              <a:defRPr sz="28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93700" algn="l" rtl="0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600"/>
              <a:buFont typeface="Roboto"/>
              <a:buChar char="▪"/>
              <a:defRPr sz="26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93700" algn="l" rtl="0">
              <a:spcBef>
                <a:spcPts val="1000"/>
              </a:spcBef>
              <a:spcAft>
                <a:spcPts val="0"/>
              </a:spcAft>
              <a:buClr>
                <a:srgbClr val="0070C0"/>
              </a:buClr>
              <a:buSzPts val="2600"/>
              <a:buFont typeface="Roboto"/>
              <a:buChar char="▪"/>
              <a:defRPr sz="26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937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Roboto"/>
              <a:buChar char="▪"/>
              <a:defRPr sz="26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937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Roboto"/>
              <a:buChar char="▪"/>
              <a:defRPr sz="26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937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Roboto"/>
              <a:buChar char="▪"/>
              <a:defRPr sz="26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93700" algn="l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Roboto"/>
              <a:buChar char="▪"/>
              <a:defRPr sz="260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r>
              <a:rPr lang="en-GB" dirty="0" err="1"/>
              <a:t>asda</a:t>
            </a:r>
            <a:endParaRPr dirty="0"/>
          </a:p>
        </p:txBody>
      </p:sp>
      <p:sp>
        <p:nvSpPr>
          <p:cNvPr id="12" name="Google Shape;12;p1"/>
          <p:cNvSpPr/>
          <p:nvPr/>
        </p:nvSpPr>
        <p:spPr>
          <a:xfrm>
            <a:off x="4876800" y="6570281"/>
            <a:ext cx="2438400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CH" sz="800" b="1" i="0" u="none" strike="noStrike" cap="none" dirty="0">
                <a:solidFill>
                  <a:srgbClr val="FFD2A4"/>
                </a:solidFill>
                <a:latin typeface="+mn-lt"/>
                <a:ea typeface="Roboto"/>
                <a:cs typeface="Roboto"/>
                <a:sym typeface="Roboto"/>
              </a:rPr>
              <a:t>Folie </a:t>
            </a:r>
            <a:fld id="{00000000-1234-1234-1234-123412341234}" type="slidenum">
              <a:rPr lang="de-CH" sz="800" b="1" i="0" u="none" strike="noStrike" cap="none">
                <a:solidFill>
                  <a:srgbClr val="FFD2A4"/>
                </a:solidFill>
                <a:latin typeface="+mn-lt"/>
                <a:ea typeface="Roboto"/>
                <a:cs typeface="Roboto"/>
                <a:sym typeface="Roboto"/>
              </a:rPr>
              <a:t>‹#›</a:t>
            </a:fld>
            <a:r>
              <a:rPr lang="de-CH" sz="800" b="0" i="0" u="none" strike="noStrike" cap="none" dirty="0">
                <a:solidFill>
                  <a:srgbClr val="FFD2A4"/>
                </a:solidFill>
                <a:latin typeface="+mn-lt"/>
                <a:ea typeface="Roboto"/>
                <a:cs typeface="Roboto"/>
                <a:sym typeface="Roboto"/>
              </a:rPr>
              <a:t> </a:t>
            </a:r>
            <a:br>
              <a:rPr lang="de-CH" sz="800" b="1" i="0" u="none" strike="noStrike" cap="none" dirty="0">
                <a:solidFill>
                  <a:srgbClr val="FFD2A4"/>
                </a:solidFill>
                <a:latin typeface="+mn-lt"/>
                <a:ea typeface="Roboto"/>
                <a:cs typeface="Roboto"/>
                <a:sym typeface="Roboto"/>
              </a:rPr>
            </a:br>
            <a:r>
              <a:rPr lang="de-CH" sz="800" b="1" i="0" u="none" strike="noStrike" cap="none" dirty="0">
                <a:solidFill>
                  <a:srgbClr val="FFD2A4"/>
                </a:solidFill>
                <a:latin typeface="+mn-lt"/>
                <a:ea typeface="Roboto"/>
                <a:cs typeface="Roboto"/>
                <a:sym typeface="Roboto"/>
              </a:rPr>
              <a:t>2022, </a:t>
            </a:r>
            <a:r>
              <a:rPr lang="de-CH" sz="800" b="1" dirty="0">
                <a:solidFill>
                  <a:srgbClr val="FFD2A4"/>
                </a:solidFill>
                <a:latin typeface="+mn-lt"/>
                <a:ea typeface="Roboto"/>
                <a:cs typeface="Roboto"/>
                <a:sym typeface="Roboto"/>
              </a:rPr>
              <a:t>Marc Chéhab</a:t>
            </a:r>
            <a:endParaRPr sz="800" b="0" i="0" u="none" strike="noStrike" cap="none" dirty="0">
              <a:solidFill>
                <a:srgbClr val="FFD2A4"/>
              </a:solidFill>
              <a:latin typeface="+mn-lt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</p:sldLayoutIdLst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Noto Sans" panose="020B0502040504020204" pitchFamily="34" charset="0"/>
          <a:ea typeface="Noto Sans" panose="020B0502040504020204" pitchFamily="34" charset="0"/>
          <a:cs typeface="Noto Sans" panose="020B0502040504020204" pitchFamily="34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+mn-lt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youtu.be/IxXaizglscw?t=164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hyperlink" Target="https://youtu.be/IxXaizglscw?t=811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BCDF7-CB0E-4EF6-436B-4296500E7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7" y="347520"/>
            <a:ext cx="6382723" cy="403500"/>
          </a:xfrm>
        </p:spPr>
        <p:txBody>
          <a:bodyPr/>
          <a:lstStyle/>
          <a:p>
            <a:r>
              <a:rPr lang="en-GB" sz="2800" dirty="0">
                <a:latin typeface="+mj-lt"/>
              </a:rPr>
              <a:t>Eine </a:t>
            </a:r>
            <a:r>
              <a:rPr lang="en-GB" sz="2800" dirty="0" err="1">
                <a:latin typeface="+mj-lt"/>
              </a:rPr>
              <a:t>Denkhilfe</a:t>
            </a:r>
            <a:r>
              <a:rPr lang="en-GB" sz="2800" dirty="0">
                <a:latin typeface="+mj-lt"/>
              </a:rPr>
              <a:t> für die </a:t>
            </a:r>
            <a:r>
              <a:rPr lang="en-GB" sz="2800" dirty="0" err="1">
                <a:latin typeface="+mj-lt"/>
              </a:rPr>
              <a:t>Informatik</a:t>
            </a:r>
            <a:endParaRPr lang="de-CH" sz="2800" dirty="0"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47298A-F598-7C17-98E6-CF1881D57EC9}"/>
              </a:ext>
            </a:extLst>
          </p:cNvPr>
          <p:cNvSpPr txBox="1"/>
          <p:nvPr/>
        </p:nvSpPr>
        <p:spPr>
          <a:xfrm>
            <a:off x="4438105" y="1684732"/>
            <a:ext cx="3660280" cy="1344539"/>
          </a:xfrm>
          <a:prstGeom prst="rec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2000" b="1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Abstraktion</a:t>
            </a:r>
            <a:r>
              <a:rPr lang="en-GB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 / </a:t>
            </a:r>
            <a:r>
              <a:rPr lang="en-GB" sz="2000" b="1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Schnittstelle</a:t>
            </a:r>
            <a:br>
              <a:rPr lang="en-GB" sz="20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</a:br>
            <a:r>
              <a:rPr lang="en-GB" sz="1200" b="1" dirty="0">
                <a:latin typeface="+mj-lt"/>
                <a:sym typeface="Wingdings" panose="05000000000000000000" pitchFamily="2" charset="2"/>
              </a:rPr>
              <a:t>für die </a:t>
            </a:r>
            <a:r>
              <a:rPr lang="en-GB" sz="1200" b="1" dirty="0" err="1">
                <a:latin typeface="+mj-lt"/>
                <a:sym typeface="Wingdings" panose="05000000000000000000" pitchFamily="2" charset="2"/>
              </a:rPr>
              <a:t>Nutzung</a:t>
            </a:r>
            <a:endParaRPr lang="de-CH" sz="1200" b="1" dirty="0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F78BB0-4250-B13A-FC78-F364B1F20619}"/>
              </a:ext>
            </a:extLst>
          </p:cNvPr>
          <p:cNvSpPr txBox="1"/>
          <p:nvPr/>
        </p:nvSpPr>
        <p:spPr>
          <a:xfrm>
            <a:off x="4438105" y="3101396"/>
            <a:ext cx="3660280" cy="278301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2800" b="1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Funktionsweise</a:t>
            </a:r>
            <a:r>
              <a:rPr lang="en-GB" sz="2800" b="1" dirty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 / </a:t>
            </a:r>
            <a:r>
              <a:rPr lang="en-GB" sz="2800" b="1" dirty="0" err="1">
                <a:ln>
                  <a:solidFill>
                    <a:schemeClr val="tx1"/>
                  </a:solidFill>
                </a:ln>
                <a:solidFill>
                  <a:schemeClr val="bg1"/>
                </a:solidFill>
                <a:latin typeface="+mj-lt"/>
              </a:rPr>
              <a:t>Implementierung</a:t>
            </a:r>
            <a:endParaRPr lang="en-GB" sz="28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+mj-lt"/>
            </a:endParaRPr>
          </a:p>
          <a:p>
            <a:pPr algn="ctr"/>
            <a:endParaRPr lang="en-GB" sz="2800" b="1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GB" sz="2800" b="1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GB" sz="2800" b="1" dirty="0">
              <a:solidFill>
                <a:schemeClr val="bg1"/>
              </a:solidFill>
              <a:latin typeface="+mj-lt"/>
            </a:endParaRPr>
          </a:p>
          <a:p>
            <a:pPr algn="ctr"/>
            <a:endParaRPr lang="en-GB" sz="2800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A643A2D1-AD98-690E-577F-BC0BF30D49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10331" y="4075846"/>
            <a:ext cx="3537208" cy="1684384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14AF737F-F097-5DA9-E9B4-CB220B5593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7348957" y="2322837"/>
            <a:ext cx="482786" cy="72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83759"/>
      </p:ext>
    </p:extLst>
  </p:cSld>
  <p:clrMapOvr>
    <a:masterClrMapping/>
  </p:clrMapOvr>
  <p:transition spd="slow"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BCDF7-CB0E-4EF6-436B-4296500E7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8" y="347520"/>
            <a:ext cx="5282100" cy="403500"/>
          </a:xfrm>
        </p:spPr>
        <p:txBody>
          <a:bodyPr/>
          <a:lstStyle/>
          <a:p>
            <a:r>
              <a:rPr lang="en-GB" sz="2800" dirty="0" err="1">
                <a:latin typeface="+mj-lt"/>
              </a:rPr>
              <a:t>Übersicht</a:t>
            </a:r>
            <a:r>
              <a:rPr lang="en-GB" sz="2800" dirty="0">
                <a:latin typeface="+mj-lt"/>
              </a:rPr>
              <a:t> </a:t>
            </a:r>
            <a:r>
              <a:rPr lang="en-GB" sz="2800" dirty="0" err="1">
                <a:latin typeface="+mj-lt"/>
              </a:rPr>
              <a:t>eines</a:t>
            </a:r>
            <a:r>
              <a:rPr lang="en-GB" sz="2800" dirty="0">
                <a:latin typeface="+mj-lt"/>
              </a:rPr>
              <a:t> Computers</a:t>
            </a:r>
            <a:endParaRPr lang="de-CH" sz="2800" dirty="0">
              <a:latin typeface="+mj-lt"/>
            </a:endParaRPr>
          </a:p>
        </p:txBody>
      </p:sp>
      <p:pic>
        <p:nvPicPr>
          <p:cNvPr id="1026" name="Picture 2" descr="Cartoon Brain Looking at a Piece of Paper and Thinking Stock Vector -  Illustration of clip, cartoon: 144840126">
            <a:extLst>
              <a:ext uri="{FF2B5EF4-FFF2-40B4-BE49-F238E27FC236}">
                <a16:creationId xmlns:a16="http://schemas.microsoft.com/office/drawing/2014/main" id="{C0F9D17B-99C3-F395-DED1-70F8C3B81A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" b="93073" l="4368" r="94359">
                        <a14:foregroundMark x1="26752" y1="7993" x2="16106" y2="8881"/>
                        <a14:foregroundMark x1="16106" y1="8881" x2="8553" y2="17111"/>
                        <a14:foregroundMark x1="8553" y1="17111" x2="7825" y2="34458"/>
                        <a14:foregroundMark x1="7825" y1="34458" x2="13740" y2="41563"/>
                        <a14:foregroundMark x1="13740" y1="41563" x2="10828" y2="48253"/>
                        <a14:foregroundMark x1="10828" y1="48253" x2="10828" y2="55832"/>
                        <a14:foregroundMark x1="10828" y1="55832" x2="18016" y2="75252"/>
                        <a14:foregroundMark x1="18016" y1="75252" x2="28662" y2="78922"/>
                        <a14:foregroundMark x1="28662" y1="78922" x2="27480" y2="87507"/>
                        <a14:foregroundMark x1="27480" y1="87507" x2="55141" y2="90764"/>
                        <a14:foregroundMark x1="55141" y1="90764" x2="68699" y2="88988"/>
                        <a14:foregroundMark x1="68699" y1="88988" x2="70792" y2="80166"/>
                        <a14:foregroundMark x1="70792" y1="80166" x2="65423" y2="68206"/>
                        <a14:foregroundMark x1="65423" y1="68206" x2="72066" y2="61634"/>
                        <a14:foregroundMark x1="72066" y1="61634" x2="84258" y2="58259"/>
                        <a14:foregroundMark x1="84258" y1="58259" x2="94904" y2="49911"/>
                        <a14:foregroundMark x1="94904" y1="49911" x2="94540" y2="41681"/>
                        <a14:foregroundMark x1="94540" y1="41681" x2="89081" y2="32268"/>
                        <a14:foregroundMark x1="89081" y1="32268" x2="87170" y2="30965"/>
                        <a14:foregroundMark x1="14104" y1="53582" x2="20655" y2="68324"/>
                        <a14:foregroundMark x1="20655" y1="68324" x2="25296" y2="57667"/>
                        <a14:foregroundMark x1="25296" y1="57667" x2="37307" y2="68384"/>
                        <a14:foregroundMark x1="37307" y1="68384" x2="48499" y2="70989"/>
                        <a14:foregroundMark x1="48499" y1="70989" x2="56961" y2="76732"/>
                        <a14:foregroundMark x1="56961" y1="76732" x2="61783" y2="83008"/>
                        <a14:foregroundMark x1="61783" y1="83008" x2="51319" y2="87034"/>
                        <a14:foregroundMark x1="51319" y1="87034" x2="36761" y2="86205"/>
                        <a14:foregroundMark x1="27662" y1="83541" x2="21929" y2="84488"/>
                        <a14:foregroundMark x1="46770" y1="90290" x2="63785" y2="91060"/>
                        <a14:foregroundMark x1="63785" y1="91060" x2="76342" y2="89461"/>
                        <a14:foregroundMark x1="76342" y1="89461" x2="77525" y2="88632"/>
                        <a14:foregroundMark x1="61874" y1="92422" x2="57689" y2="93250"/>
                        <a14:foregroundMark x1="4550" y1="30610" x2="4368" y2="30728"/>
                        <a14:foregroundMark x1="8098" y1="12611" x2="9554" y2="7874"/>
                        <a14:foregroundMark x1="17015" y1="6276" x2="14559" y2="4263"/>
                        <a14:foregroundMark x1="10555" y1="888" x2="10555" y2="88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650"/>
          <a:stretch/>
        </p:blipFill>
        <p:spPr bwMode="auto">
          <a:xfrm flipH="1">
            <a:off x="263760" y="1396391"/>
            <a:ext cx="1501627" cy="2177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74CC37D-433D-2465-2C5D-121D33A1456D}"/>
              </a:ext>
            </a:extLst>
          </p:cNvPr>
          <p:cNvSpPr txBox="1"/>
          <p:nvPr/>
        </p:nvSpPr>
        <p:spPr>
          <a:xfrm>
            <a:off x="302760" y="944054"/>
            <a:ext cx="1503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Menschen &amp; </a:t>
            </a:r>
            <a:br>
              <a:rPr lang="en-GB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</a:br>
            <a:r>
              <a:rPr lang="en-GB" b="1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ihre</a:t>
            </a:r>
            <a:r>
              <a:rPr lang="en-GB" b="1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GB" b="1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Gedanken</a:t>
            </a:r>
            <a:endParaRPr lang="de-CH" b="1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9E8E31-C743-A3BE-6D2C-A0EFA7863899}"/>
              </a:ext>
            </a:extLst>
          </p:cNvPr>
          <p:cNvSpPr txBox="1"/>
          <p:nvPr/>
        </p:nvSpPr>
        <p:spPr>
          <a:xfrm>
            <a:off x="2709802" y="2409222"/>
            <a:ext cx="1383318" cy="438312"/>
          </a:xfrm>
          <a:prstGeom prst="rec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200" b="1" dirty="0">
                <a:latin typeface="+mj-lt"/>
              </a:rPr>
              <a:t>Programme &amp; </a:t>
            </a:r>
            <a:r>
              <a:rPr lang="en-GB" sz="1200" b="1" dirty="0" err="1">
                <a:latin typeface="+mj-lt"/>
              </a:rPr>
              <a:t>Betriebssystem</a:t>
            </a:r>
            <a:endParaRPr lang="de-CH" sz="1200" b="1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30E927-ADF0-4050-520B-83D873250617}"/>
              </a:ext>
            </a:extLst>
          </p:cNvPr>
          <p:cNvSpPr txBox="1"/>
          <p:nvPr/>
        </p:nvSpPr>
        <p:spPr>
          <a:xfrm>
            <a:off x="2709801" y="2847534"/>
            <a:ext cx="1382945" cy="907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200" b="1" dirty="0">
                <a:latin typeface="+mj-lt"/>
              </a:rPr>
              <a:t>Code</a:t>
            </a:r>
            <a:br>
              <a:rPr lang="en-GB" sz="1200" b="1" dirty="0">
                <a:latin typeface="+mj-lt"/>
              </a:rPr>
            </a:br>
            <a:r>
              <a:rPr lang="en-GB" sz="1200" dirty="0" err="1">
                <a:latin typeface="+mj-lt"/>
              </a:rPr>
              <a:t>z.B.</a:t>
            </a:r>
            <a:r>
              <a:rPr lang="en-GB" sz="1200" dirty="0">
                <a:latin typeface="+mj-lt"/>
              </a:rPr>
              <a:t> Python, C++, Java, PHP...</a:t>
            </a:r>
            <a:endParaRPr lang="de-CH" sz="12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F6B5C8-4B86-9F7F-152D-206CDA11A41C}"/>
              </a:ext>
            </a:extLst>
          </p:cNvPr>
          <p:cNvSpPr txBox="1"/>
          <p:nvPr/>
        </p:nvSpPr>
        <p:spPr>
          <a:xfrm>
            <a:off x="4880954" y="3177323"/>
            <a:ext cx="1193230" cy="438312"/>
          </a:xfrm>
          <a:prstGeom prst="rec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200" b="1" dirty="0">
                <a:latin typeface="+mj-lt"/>
              </a:rPr>
              <a:t>Assembler</a:t>
            </a:r>
            <a:endParaRPr lang="de-CH" sz="1200" b="1" dirty="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543BE5-8228-F9F4-6199-43E34AE6FF90}"/>
              </a:ext>
            </a:extLst>
          </p:cNvPr>
          <p:cNvSpPr txBox="1"/>
          <p:nvPr/>
        </p:nvSpPr>
        <p:spPr>
          <a:xfrm>
            <a:off x="4880954" y="3613952"/>
            <a:ext cx="1193230" cy="907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200" b="1" dirty="0" err="1">
                <a:latin typeface="+mj-lt"/>
              </a:rPr>
              <a:t>Binärcode</a:t>
            </a:r>
            <a:endParaRPr lang="de-CH" sz="1200" b="1" dirty="0">
              <a:latin typeface="+mj-lt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1C5BF77-3941-3F37-FC40-29D3A8E62F5C}"/>
              </a:ext>
            </a:extLst>
          </p:cNvPr>
          <p:cNvCxnSpPr/>
          <p:nvPr/>
        </p:nvCxnSpPr>
        <p:spPr>
          <a:xfrm>
            <a:off x="1934817" y="2615096"/>
            <a:ext cx="72445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64170D8-A216-D682-59D2-E9C366AD42EF}"/>
              </a:ext>
            </a:extLst>
          </p:cNvPr>
          <p:cNvCxnSpPr/>
          <p:nvPr/>
        </p:nvCxnSpPr>
        <p:spPr>
          <a:xfrm>
            <a:off x="1934817" y="3201618"/>
            <a:ext cx="72445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28EC805-2AFB-1291-FBC4-459E24F40CC0}"/>
              </a:ext>
            </a:extLst>
          </p:cNvPr>
          <p:cNvSpPr txBox="1"/>
          <p:nvPr/>
        </p:nvSpPr>
        <p:spPr>
          <a:xfrm>
            <a:off x="1934817" y="2368875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benutzt</a:t>
            </a:r>
            <a:endParaRPr lang="de-CH" sz="1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6E75746-7E2A-9E65-2A7B-0DFEA1665548}"/>
              </a:ext>
            </a:extLst>
          </p:cNvPr>
          <p:cNvSpPr txBox="1"/>
          <p:nvPr/>
        </p:nvSpPr>
        <p:spPr>
          <a:xfrm>
            <a:off x="1923596" y="2955396"/>
            <a:ext cx="66877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schreibt</a:t>
            </a:r>
            <a:endParaRPr lang="de-CH" sz="1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66E5E4-7370-BB96-F78D-38D64A476EEF}"/>
              </a:ext>
            </a:extLst>
          </p:cNvPr>
          <p:cNvCxnSpPr/>
          <p:nvPr/>
        </p:nvCxnSpPr>
        <p:spPr>
          <a:xfrm>
            <a:off x="4119627" y="3423545"/>
            <a:ext cx="72445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F9B54D6-F595-6F40-166A-22A4A0866E23}"/>
              </a:ext>
            </a:extLst>
          </p:cNvPr>
          <p:cNvSpPr txBox="1"/>
          <p:nvPr/>
        </p:nvSpPr>
        <p:spPr>
          <a:xfrm>
            <a:off x="4041883" y="3177323"/>
            <a:ext cx="8018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kompiliert</a:t>
            </a:r>
            <a:endParaRPr lang="de-CH" sz="1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0953390-82DD-57FB-1B08-8F3163A5B499}"/>
              </a:ext>
            </a:extLst>
          </p:cNvPr>
          <p:cNvCxnSpPr>
            <a:cxnSpLocks/>
          </p:cNvCxnSpPr>
          <p:nvPr/>
        </p:nvCxnSpPr>
        <p:spPr>
          <a:xfrm>
            <a:off x="4119627" y="3423544"/>
            <a:ext cx="724079" cy="560944"/>
          </a:xfrm>
          <a:prstGeom prst="straightConnector1">
            <a:avLst/>
          </a:prstGeom>
          <a:ln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3C22872-592E-EE8C-45EC-F572DF1B51C9}"/>
              </a:ext>
            </a:extLst>
          </p:cNvPr>
          <p:cNvSpPr txBox="1"/>
          <p:nvPr/>
        </p:nvSpPr>
        <p:spPr>
          <a:xfrm>
            <a:off x="6982338" y="3861377"/>
            <a:ext cx="1193230" cy="438312"/>
          </a:xfrm>
          <a:prstGeom prst="rec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200" b="1" dirty="0">
                <a:latin typeface="+mj-lt"/>
              </a:rPr>
              <a:t>PC</a:t>
            </a:r>
            <a:endParaRPr lang="de-CH" sz="1200" b="1" dirty="0">
              <a:latin typeface="+mj-lt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3DE166-97FB-13F3-23F5-F119DA2C4116}"/>
              </a:ext>
            </a:extLst>
          </p:cNvPr>
          <p:cNvSpPr txBox="1"/>
          <p:nvPr/>
        </p:nvSpPr>
        <p:spPr>
          <a:xfrm>
            <a:off x="6982338" y="4298006"/>
            <a:ext cx="1193230" cy="907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200" b="1" dirty="0">
                <a:latin typeface="+mj-lt"/>
              </a:rPr>
              <a:t>Computer-</a:t>
            </a:r>
            <a:r>
              <a:rPr lang="en-GB" sz="1200" b="1" dirty="0" err="1">
                <a:latin typeface="+mj-lt"/>
              </a:rPr>
              <a:t>Architektur</a:t>
            </a:r>
            <a:endParaRPr lang="de-CH" sz="1200" b="1" dirty="0">
              <a:latin typeface="+mj-lt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D0ABFC1-A935-FC22-04FC-A5502D2A25B8}"/>
              </a:ext>
            </a:extLst>
          </p:cNvPr>
          <p:cNvCxnSpPr>
            <a:cxnSpLocks/>
          </p:cNvCxnSpPr>
          <p:nvPr/>
        </p:nvCxnSpPr>
        <p:spPr>
          <a:xfrm>
            <a:off x="6138479" y="4107598"/>
            <a:ext cx="72445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6002F2C-7329-E692-F47D-EE3D165608D2}"/>
              </a:ext>
            </a:extLst>
          </p:cNvPr>
          <p:cNvSpPr txBox="1"/>
          <p:nvPr/>
        </p:nvSpPr>
        <p:spPr>
          <a:xfrm>
            <a:off x="6096000" y="3861377"/>
            <a:ext cx="73129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führt</a:t>
            </a:r>
            <a:r>
              <a:rPr lang="en-GB" sz="1000" dirty="0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 </a:t>
            </a:r>
            <a:r>
              <a:rPr lang="en-GB" sz="1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aus</a:t>
            </a:r>
            <a:endParaRPr lang="de-CH" sz="1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78916D4-7A90-B660-761D-90213D9DE082}"/>
              </a:ext>
            </a:extLst>
          </p:cNvPr>
          <p:cNvSpPr txBox="1"/>
          <p:nvPr/>
        </p:nvSpPr>
        <p:spPr>
          <a:xfrm>
            <a:off x="9022898" y="4431863"/>
            <a:ext cx="1193230" cy="438312"/>
          </a:xfrm>
          <a:prstGeom prst="rec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200" b="1" dirty="0" err="1">
                <a:latin typeface="+mj-lt"/>
              </a:rPr>
              <a:t>Funktionen</a:t>
            </a:r>
            <a:endParaRPr lang="de-CH" sz="1200" b="1" dirty="0"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B9E9CD-895B-408A-8D2C-0881EEE0C02F}"/>
              </a:ext>
            </a:extLst>
          </p:cNvPr>
          <p:cNvSpPr txBox="1"/>
          <p:nvPr/>
        </p:nvSpPr>
        <p:spPr>
          <a:xfrm>
            <a:off x="9022898" y="4868492"/>
            <a:ext cx="1193230" cy="907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100" b="1" dirty="0" err="1">
                <a:latin typeface="+mj-lt"/>
              </a:rPr>
              <a:t>Komponenten</a:t>
            </a:r>
            <a:br>
              <a:rPr lang="en-GB" sz="1100" b="1" dirty="0">
                <a:latin typeface="+mj-lt"/>
              </a:rPr>
            </a:br>
            <a:r>
              <a:rPr lang="en-GB" sz="1100" dirty="0" err="1">
                <a:latin typeface="+mj-lt"/>
              </a:rPr>
              <a:t>z.B.</a:t>
            </a:r>
            <a:r>
              <a:rPr lang="en-GB" sz="1100" dirty="0">
                <a:latin typeface="+mj-lt"/>
              </a:rPr>
              <a:t> CPU, RAM, chipset</a:t>
            </a:r>
            <a:endParaRPr lang="de-CH" sz="1100" dirty="0">
              <a:latin typeface="+mj-lt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48BFD55-7265-19CC-C0B7-7F0083962623}"/>
              </a:ext>
            </a:extLst>
          </p:cNvPr>
          <p:cNvCxnSpPr/>
          <p:nvPr/>
        </p:nvCxnSpPr>
        <p:spPr>
          <a:xfrm>
            <a:off x="8213238" y="4690050"/>
            <a:ext cx="72445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15C6EB6C-BD78-4C01-6F2B-9A69E42E62F6}"/>
              </a:ext>
            </a:extLst>
          </p:cNvPr>
          <p:cNvSpPr txBox="1"/>
          <p:nvPr/>
        </p:nvSpPr>
        <p:spPr>
          <a:xfrm>
            <a:off x="8288579" y="4443829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nutzt</a:t>
            </a:r>
            <a:endParaRPr lang="de-CH" sz="1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3BAA10-9586-CC2F-06DC-2D7241CA27EA}"/>
              </a:ext>
            </a:extLst>
          </p:cNvPr>
          <p:cNvSpPr txBox="1"/>
          <p:nvPr/>
        </p:nvSpPr>
        <p:spPr>
          <a:xfrm>
            <a:off x="10828970" y="5109932"/>
            <a:ext cx="1193230" cy="438312"/>
          </a:xfrm>
          <a:prstGeom prst="rect">
            <a:avLst/>
          </a:prstGeom>
          <a:solidFill>
            <a:srgbClr val="FFC000"/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200" b="1" dirty="0" err="1">
                <a:latin typeface="+mj-lt"/>
              </a:rPr>
              <a:t>Logik</a:t>
            </a:r>
            <a:endParaRPr lang="de-CH" sz="1200" b="1" dirty="0">
              <a:latin typeface="+mj-l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7A71320-CB4F-3889-9CBB-6F674663FC98}"/>
              </a:ext>
            </a:extLst>
          </p:cNvPr>
          <p:cNvSpPr txBox="1"/>
          <p:nvPr/>
        </p:nvSpPr>
        <p:spPr>
          <a:xfrm>
            <a:off x="10828970" y="5546561"/>
            <a:ext cx="1193230" cy="90724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n-GB" sz="1100" b="1" dirty="0" err="1">
                <a:latin typeface="+mj-lt"/>
              </a:rPr>
              <a:t>Elementare</a:t>
            </a:r>
            <a:r>
              <a:rPr lang="en-GB" sz="1100" b="1" dirty="0">
                <a:latin typeface="+mj-lt"/>
              </a:rPr>
              <a:t> </a:t>
            </a:r>
            <a:r>
              <a:rPr lang="en-GB" sz="1100" b="1" dirty="0" err="1">
                <a:latin typeface="+mj-lt"/>
              </a:rPr>
              <a:t>Logik</a:t>
            </a:r>
            <a:r>
              <a:rPr lang="en-GB" sz="1100" b="1" dirty="0">
                <a:latin typeface="+mj-lt"/>
              </a:rPr>
              <a:t> Gates</a:t>
            </a:r>
            <a:endParaRPr lang="de-CH" sz="1100" dirty="0">
              <a:latin typeface="+mj-lt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C74FDC3-09E4-DC83-5B48-DABD0D757403}"/>
              </a:ext>
            </a:extLst>
          </p:cNvPr>
          <p:cNvCxnSpPr>
            <a:cxnSpLocks/>
          </p:cNvCxnSpPr>
          <p:nvPr/>
        </p:nvCxnSpPr>
        <p:spPr>
          <a:xfrm>
            <a:off x="10300866" y="5322378"/>
            <a:ext cx="495649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2F47759-7F89-1DA0-F03D-72E7419FB62E}"/>
              </a:ext>
            </a:extLst>
          </p:cNvPr>
          <p:cNvSpPr txBox="1"/>
          <p:nvPr/>
        </p:nvSpPr>
        <p:spPr>
          <a:xfrm>
            <a:off x="10248583" y="5075894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1000" dirty="0" err="1">
                <a:solidFill>
                  <a:schemeClr val="bg1"/>
                </a:solidFill>
                <a:latin typeface="+mj-lt"/>
                <a:ea typeface="Roboto" panose="02000000000000000000" pitchFamily="2" charset="0"/>
              </a:rPr>
              <a:t>nutzt</a:t>
            </a:r>
            <a:endParaRPr lang="de-CH" sz="1000" dirty="0">
              <a:solidFill>
                <a:schemeClr val="bg1"/>
              </a:solidFill>
              <a:latin typeface="+mj-lt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1247413"/>
      </p:ext>
    </p:extLst>
  </p:cSld>
  <p:clrMapOvr>
    <a:masterClrMapping/>
  </p:clrMapOvr>
  <p:transition spd="slow">
    <p:push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77BDF-24A9-399C-F304-9B8BB5B75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7755" y="283370"/>
            <a:ext cx="7385983" cy="403500"/>
          </a:xfrm>
        </p:spPr>
        <p:txBody>
          <a:bodyPr/>
          <a:lstStyle/>
          <a:p>
            <a:r>
              <a:rPr lang="en-GB" sz="2800" dirty="0" err="1">
                <a:latin typeface="+mj-lt"/>
              </a:rPr>
              <a:t>Zusammenfassend</a:t>
            </a:r>
            <a:r>
              <a:rPr lang="en-GB" sz="2800" dirty="0">
                <a:latin typeface="+mj-lt"/>
              </a:rPr>
              <a:t> </a:t>
            </a:r>
            <a:r>
              <a:rPr lang="en-GB" sz="2800" dirty="0" err="1">
                <a:latin typeface="+mj-lt"/>
              </a:rPr>
              <a:t>unsere</a:t>
            </a:r>
            <a:r>
              <a:rPr lang="en-GB" sz="2800" dirty="0">
                <a:latin typeface="+mj-lt"/>
              </a:rPr>
              <a:t> Logic Gates</a:t>
            </a:r>
            <a:endParaRPr lang="de-CH" sz="2800" dirty="0">
              <a:latin typeface="+mj-lt"/>
            </a:endParaRPr>
          </a:p>
        </p:txBody>
      </p:sp>
      <p:sp>
        <p:nvSpPr>
          <p:cNvPr id="3" name="AutoShape 2">
            <a:extLst>
              <a:ext uri="{FF2B5EF4-FFF2-40B4-BE49-F238E27FC236}">
                <a16:creationId xmlns:a16="http://schemas.microsoft.com/office/drawing/2014/main" id="{58DB9D44-D1C3-E3E9-9A1E-0BCCEBBE36E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734999" y="67999"/>
            <a:ext cx="3513401" cy="351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0C1C501-A5CF-EC09-83F3-38B89A6994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4386" r="64615"/>
          <a:stretch/>
        </p:blipFill>
        <p:spPr>
          <a:xfrm>
            <a:off x="1412124" y="1267792"/>
            <a:ext cx="1689454" cy="2023154"/>
          </a:xfrm>
          <a:prstGeom prst="rect">
            <a:avLst/>
          </a:prstGeom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88D83FCF-F25F-D46D-308F-2FD4D7CC07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78" t="-6598" r="13737" b="70984"/>
          <a:stretch/>
        </p:blipFill>
        <p:spPr>
          <a:xfrm>
            <a:off x="1220307" y="3445560"/>
            <a:ext cx="2073087" cy="2482563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56DD9FFB-25CF-F8C1-1DFD-B3ABC95127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546" r="64615" b="35840"/>
          <a:stretch/>
        </p:blipFill>
        <p:spPr>
          <a:xfrm>
            <a:off x="5251273" y="1267792"/>
            <a:ext cx="1689454" cy="2023154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D19CADC8-33F0-2C5D-A2AB-D75C29DFC2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00" t="28702" r="34407" b="35684"/>
          <a:stretch/>
        </p:blipFill>
        <p:spPr>
          <a:xfrm>
            <a:off x="5327473" y="3904969"/>
            <a:ext cx="1537054" cy="202315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4C59319-E89A-4915-9272-7557ACE812C2}"/>
              </a:ext>
            </a:extLst>
          </p:cNvPr>
          <p:cNvSpPr txBox="1"/>
          <p:nvPr/>
        </p:nvSpPr>
        <p:spPr>
          <a:xfrm>
            <a:off x="1714517" y="1543427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A</a:t>
            </a:r>
            <a:endParaRPr lang="de-CH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31C98B-EE06-1F5E-8D61-D3584589821C}"/>
              </a:ext>
            </a:extLst>
          </p:cNvPr>
          <p:cNvSpPr txBox="1"/>
          <p:nvPr/>
        </p:nvSpPr>
        <p:spPr>
          <a:xfrm>
            <a:off x="1714517" y="1707186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B</a:t>
            </a:r>
            <a:endParaRPr lang="de-CH" sz="1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007D121-FB66-D8F6-1CF2-D42D5DDD28CF}"/>
              </a:ext>
            </a:extLst>
          </p:cNvPr>
          <p:cNvSpPr txBox="1"/>
          <p:nvPr/>
        </p:nvSpPr>
        <p:spPr>
          <a:xfrm>
            <a:off x="2595787" y="1633983"/>
            <a:ext cx="433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Out</a:t>
            </a:r>
            <a:endParaRPr lang="de-CH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6B36E4-B8FC-4DD3-4EF7-EFFBC0E183B7}"/>
              </a:ext>
            </a:extLst>
          </p:cNvPr>
          <p:cNvSpPr txBox="1"/>
          <p:nvPr/>
        </p:nvSpPr>
        <p:spPr>
          <a:xfrm>
            <a:off x="5559856" y="1448453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A</a:t>
            </a:r>
            <a:endParaRPr lang="de-CH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F57C532-2C5C-27FF-13F7-E581ACACE4F0}"/>
              </a:ext>
            </a:extLst>
          </p:cNvPr>
          <p:cNvSpPr txBox="1"/>
          <p:nvPr/>
        </p:nvSpPr>
        <p:spPr>
          <a:xfrm>
            <a:off x="5559856" y="1612212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B</a:t>
            </a:r>
            <a:endParaRPr lang="de-CH" sz="12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B4D8FDD-C36C-3877-72BD-868BEB99DF8F}"/>
              </a:ext>
            </a:extLst>
          </p:cNvPr>
          <p:cNvSpPr txBox="1"/>
          <p:nvPr/>
        </p:nvSpPr>
        <p:spPr>
          <a:xfrm>
            <a:off x="6441126" y="1539009"/>
            <a:ext cx="433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Out</a:t>
            </a:r>
            <a:endParaRPr lang="de-CH" sz="12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2F652EE-ED99-3AE7-3643-54ED0436F858}"/>
              </a:ext>
            </a:extLst>
          </p:cNvPr>
          <p:cNvSpPr txBox="1"/>
          <p:nvPr/>
        </p:nvSpPr>
        <p:spPr>
          <a:xfrm>
            <a:off x="5559856" y="4063549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A</a:t>
            </a:r>
            <a:endParaRPr lang="de-CH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7B577C2-2A4C-B4CD-87CC-B1F03EF39720}"/>
              </a:ext>
            </a:extLst>
          </p:cNvPr>
          <p:cNvSpPr txBox="1"/>
          <p:nvPr/>
        </p:nvSpPr>
        <p:spPr>
          <a:xfrm>
            <a:off x="5559856" y="4227308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B</a:t>
            </a:r>
            <a:endParaRPr lang="de-CH" sz="12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F87940-9BAE-41E3-FE18-7766A0DE6317}"/>
              </a:ext>
            </a:extLst>
          </p:cNvPr>
          <p:cNvSpPr txBox="1"/>
          <p:nvPr/>
        </p:nvSpPr>
        <p:spPr>
          <a:xfrm>
            <a:off x="6441126" y="4154105"/>
            <a:ext cx="433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Out</a:t>
            </a:r>
            <a:endParaRPr lang="de-CH" sz="1200" dirty="0"/>
          </a:p>
        </p:txBody>
      </p:sp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55E9E237-374B-AAA1-135C-D83A4FBBE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691" t="29013" r="1015" b="35373"/>
          <a:stretch/>
        </p:blipFill>
        <p:spPr>
          <a:xfrm>
            <a:off x="9304822" y="2617311"/>
            <a:ext cx="1589626" cy="202315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E6892F8-42CD-5ADA-C90B-7594EAAE3F33}"/>
              </a:ext>
            </a:extLst>
          </p:cNvPr>
          <p:cNvSpPr txBox="1"/>
          <p:nvPr/>
        </p:nvSpPr>
        <p:spPr>
          <a:xfrm>
            <a:off x="9559804" y="2789131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A</a:t>
            </a:r>
            <a:endParaRPr lang="de-CH" sz="12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D9D865-036F-03D5-D2A2-465EB5FCE76B}"/>
              </a:ext>
            </a:extLst>
          </p:cNvPr>
          <p:cNvSpPr txBox="1"/>
          <p:nvPr/>
        </p:nvSpPr>
        <p:spPr>
          <a:xfrm>
            <a:off x="9559804" y="2952890"/>
            <a:ext cx="2872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B</a:t>
            </a:r>
            <a:endParaRPr lang="de-CH" sz="1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0146FD4-F0B2-4176-A7A3-C52A823608C6}"/>
              </a:ext>
            </a:extLst>
          </p:cNvPr>
          <p:cNvSpPr txBox="1"/>
          <p:nvPr/>
        </p:nvSpPr>
        <p:spPr>
          <a:xfrm>
            <a:off x="10441074" y="2879687"/>
            <a:ext cx="4331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/>
              <a:t>Out</a:t>
            </a:r>
            <a:endParaRPr lang="de-CH" sz="1200" dirty="0"/>
          </a:p>
        </p:txBody>
      </p:sp>
    </p:spTree>
    <p:extLst>
      <p:ext uri="{BB962C8B-B14F-4D97-AF65-F5344CB8AC3E}">
        <p14:creationId xmlns:p14="http://schemas.microsoft.com/office/powerpoint/2010/main" val="484158731"/>
      </p:ext>
    </p:extLst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67943-D57A-CACB-FC7C-F822B3037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798" y="242517"/>
            <a:ext cx="5282100" cy="403500"/>
          </a:xfrm>
        </p:spPr>
        <p:txBody>
          <a:bodyPr/>
          <a:lstStyle/>
          <a:p>
            <a:r>
              <a:rPr lang="en-GB" sz="2800" dirty="0" err="1">
                <a:latin typeface="+mj-lt"/>
              </a:rPr>
              <a:t>Halb-Addierer</a:t>
            </a:r>
            <a:endParaRPr lang="de-CH" sz="2800" dirty="0">
              <a:latin typeface="+mj-lt"/>
            </a:endParaRPr>
          </a:p>
        </p:txBody>
      </p:sp>
      <p:pic>
        <p:nvPicPr>
          <p:cNvPr id="1026" name="Picture 2" descr="Building a Half Adder | Coding projects for kids and teens">
            <a:extLst>
              <a:ext uri="{FF2B5EF4-FFF2-40B4-BE49-F238E27FC236}">
                <a16:creationId xmlns:a16="http://schemas.microsoft.com/office/drawing/2014/main" id="{F0CD0202-DC1D-A281-953D-BFBAD2FBA0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149"/>
          <a:stretch/>
        </p:blipFill>
        <p:spPr bwMode="auto">
          <a:xfrm>
            <a:off x="256960" y="869296"/>
            <a:ext cx="5839040" cy="329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Building a Half Adder | Coding projects for kids and teens">
            <a:extLst>
              <a:ext uri="{FF2B5EF4-FFF2-40B4-BE49-F238E27FC236}">
                <a16:creationId xmlns:a16="http://schemas.microsoft.com/office/drawing/2014/main" id="{B05DA17A-3EB4-CB85-D357-1161571FDA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77" t="13961" r="-73" b="249"/>
          <a:stretch/>
        </p:blipFill>
        <p:spPr bwMode="auto">
          <a:xfrm>
            <a:off x="980901" y="3744884"/>
            <a:ext cx="3980031" cy="2824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259422-55D5-5B6F-5EAA-DBA96A07A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003" y="367144"/>
            <a:ext cx="3738608" cy="625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952770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3F253E2-A139-7B86-DB2F-0274A5E91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797" y="242517"/>
            <a:ext cx="6805069" cy="403500"/>
          </a:xfrm>
        </p:spPr>
        <p:txBody>
          <a:bodyPr/>
          <a:lstStyle/>
          <a:p>
            <a:r>
              <a:rPr lang="en-GB" sz="2800" dirty="0" err="1">
                <a:latin typeface="+mj-lt"/>
              </a:rPr>
              <a:t>Damit</a:t>
            </a:r>
            <a:r>
              <a:rPr lang="en-GB" sz="2800" dirty="0">
                <a:latin typeface="+mj-lt"/>
              </a:rPr>
              <a:t> </a:t>
            </a:r>
            <a:r>
              <a:rPr lang="en-GB" sz="2800" dirty="0" err="1">
                <a:latin typeface="+mj-lt"/>
              </a:rPr>
              <a:t>kann</a:t>
            </a:r>
            <a:r>
              <a:rPr lang="en-GB" sz="2800" dirty="0">
                <a:latin typeface="+mj-lt"/>
              </a:rPr>
              <a:t> man </a:t>
            </a:r>
            <a:r>
              <a:rPr lang="en-GB" sz="2800" dirty="0" err="1">
                <a:latin typeface="+mj-lt"/>
              </a:rPr>
              <a:t>bereits</a:t>
            </a:r>
            <a:r>
              <a:rPr lang="en-GB" sz="2800" dirty="0">
                <a:latin typeface="+mj-lt"/>
              </a:rPr>
              <a:t> </a:t>
            </a:r>
            <a:r>
              <a:rPr lang="en-GB" sz="2800" dirty="0" err="1">
                <a:latin typeface="+mj-lt"/>
              </a:rPr>
              <a:t>rechnen</a:t>
            </a:r>
            <a:r>
              <a:rPr lang="en-GB" sz="2800" dirty="0">
                <a:latin typeface="+mj-lt"/>
              </a:rPr>
              <a:t>!</a:t>
            </a:r>
            <a:endParaRPr lang="de-CH" sz="2800" dirty="0">
              <a:latin typeface="+mj-lt"/>
            </a:endParaRPr>
          </a:p>
        </p:txBody>
      </p:sp>
      <p:pic>
        <p:nvPicPr>
          <p:cNvPr id="10" name="Picture 9">
            <a:hlinkClick r:id="rId2"/>
            <a:extLst>
              <a:ext uri="{FF2B5EF4-FFF2-40B4-BE49-F238E27FC236}">
                <a16:creationId xmlns:a16="http://schemas.microsoft.com/office/drawing/2014/main" id="{7818F8FA-7F1A-181B-0A1D-C1181CBED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5502" y="1829729"/>
            <a:ext cx="4100149" cy="3482401"/>
          </a:xfrm>
          <a:prstGeom prst="rect">
            <a:avLst/>
          </a:prstGeom>
        </p:spPr>
      </p:pic>
      <p:pic>
        <p:nvPicPr>
          <p:cNvPr id="12" name="Picture 11">
            <a:hlinkClick r:id="rId4"/>
            <a:extLst>
              <a:ext uri="{FF2B5EF4-FFF2-40B4-BE49-F238E27FC236}">
                <a16:creationId xmlns:a16="http://schemas.microsoft.com/office/drawing/2014/main" id="{680D952E-781A-F26B-17BD-90C49B414FA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45492" y="1829729"/>
            <a:ext cx="3747810" cy="3464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362431"/>
      </p:ext>
    </p:extLst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42ECCD0F-BBD1-CCE0-3810-595E50EA04D8}"/>
              </a:ext>
            </a:extLst>
          </p:cNvPr>
          <p:cNvSpPr txBox="1">
            <a:spLocks/>
          </p:cNvSpPr>
          <p:nvPr/>
        </p:nvSpPr>
        <p:spPr>
          <a:xfrm>
            <a:off x="3721465" y="2851085"/>
            <a:ext cx="52821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16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sz="20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2800" dirty="0" err="1">
                <a:latin typeface="+mj-lt"/>
              </a:rPr>
              <a:t>Voll-Addierer</a:t>
            </a:r>
            <a:r>
              <a:rPr lang="en-GB" sz="2800" dirty="0">
                <a:latin typeface="+mj-lt"/>
              </a:rPr>
              <a:t> </a:t>
            </a:r>
            <a:r>
              <a:rPr lang="en-GB" sz="2800" dirty="0" err="1">
                <a:latin typeface="+mj-lt"/>
              </a:rPr>
              <a:t>Herleitung</a:t>
            </a:r>
            <a:endParaRPr lang="de-CH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62405155"/>
      </p:ext>
    </p:extLst>
  </p:cSld>
  <p:clrMapOvr>
    <a:masterClrMapping/>
  </p:clrMapOvr>
  <p:transition spd="slow"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58788BD-83D3-101E-DAFA-447BEB4DDCE8}"/>
              </a:ext>
            </a:extLst>
          </p:cNvPr>
          <p:cNvSpPr/>
          <p:nvPr/>
        </p:nvSpPr>
        <p:spPr>
          <a:xfrm>
            <a:off x="971807" y="756870"/>
            <a:ext cx="5355186" cy="329676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C0E71E-54BF-058C-F827-5121DB411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 err="1">
                <a:latin typeface="+mj-lt"/>
              </a:rPr>
              <a:t>Voll-Addierer</a:t>
            </a:r>
            <a:endParaRPr lang="de-CH" sz="2800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A7864F-F1E2-F815-191E-AD4C3988CD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3827" y="0"/>
            <a:ext cx="3355664" cy="6858000"/>
          </a:xfrm>
          <a:prstGeom prst="rect">
            <a:avLst/>
          </a:prstGeom>
        </p:spPr>
      </p:pic>
      <p:pic>
        <p:nvPicPr>
          <p:cNvPr id="2050" name="Picture 2" descr="CD4008 4-Bit Full ADDER IC pinout, working, example and datasheet">
            <a:extLst>
              <a:ext uri="{FF2B5EF4-FFF2-40B4-BE49-F238E27FC236}">
                <a16:creationId xmlns:a16="http://schemas.microsoft.com/office/drawing/2014/main" id="{1F3B4346-207E-74A7-140F-17A91615F2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028" y="803200"/>
            <a:ext cx="5221754" cy="3322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ull Adder - Javatpoint">
            <a:extLst>
              <a:ext uri="{FF2B5EF4-FFF2-40B4-BE49-F238E27FC236}">
                <a16:creationId xmlns:a16="http://schemas.microsoft.com/office/drawing/2014/main" id="{1B417E57-EFB1-44A9-A131-0CE31E4E55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4986" y="4314897"/>
            <a:ext cx="3409950" cy="2228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06413985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luz">
  <a:themeElements>
    <a:clrScheme name="KAL-FH_W_PPt_d_24.2 1">
      <a:dk1>
        <a:srgbClr val="000000"/>
      </a:dk1>
      <a:lt1>
        <a:srgbClr val="FFFFFF"/>
      </a:lt1>
      <a:dk2>
        <a:srgbClr val="000000"/>
      </a:dk2>
      <a:lt2>
        <a:srgbClr val="292929"/>
      </a:lt2>
      <a:accent1>
        <a:srgbClr val="3F7FD8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ustom 1">
      <a:majorFont>
        <a:latin typeface="Noto Sans"/>
        <a:ea typeface=""/>
        <a:cs typeface=""/>
      </a:majorFont>
      <a:minorFont>
        <a:latin typeface="Noto Serif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Oswald Medium</vt:lpstr>
      <vt:lpstr>Roboto</vt:lpstr>
      <vt:lpstr>Noto Sans</vt:lpstr>
      <vt:lpstr>Arial</vt:lpstr>
      <vt:lpstr>Noto Serif</vt:lpstr>
      <vt:lpstr>luz</vt:lpstr>
      <vt:lpstr>Eine Denkhilfe für die Informatik</vt:lpstr>
      <vt:lpstr>Übersicht eines Computers</vt:lpstr>
      <vt:lpstr>Zusammenfassend unsere Logic Gates</vt:lpstr>
      <vt:lpstr>Halb-Addierer</vt:lpstr>
      <vt:lpstr>Damit kann man bereits rechnen!</vt:lpstr>
      <vt:lpstr>PowerPoint Presentation</vt:lpstr>
      <vt:lpstr>Voll-Addierer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Marc Chéhab</cp:lastModifiedBy>
  <cp:revision>2</cp:revision>
  <dcterms:modified xsi:type="dcterms:W3CDTF">2023-08-07T13:25:46Z</dcterms:modified>
</cp:coreProperties>
</file>